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Bebas Neue" panose="020B0606020202050201" pitchFamily="34" charset="77"/>
      <p:regular r:id="rId21"/>
    </p:embeddedFont>
    <p:embeddedFont>
      <p:font typeface="Fira Sans Extra Condensed Medium" panose="020B0603050000020004" pitchFamily="34" charset="0"/>
      <p:regular r:id="rId22"/>
      <p:bold r:id="rId23"/>
      <p:italic r:id="rId24"/>
      <p:boldItalic r:id="rId25"/>
    </p:embeddedFont>
    <p:embeddedFont>
      <p:font typeface="Krona One" panose="02010605030500060004" pitchFamily="2" charset="77"/>
      <p:regular r:id="rId26"/>
    </p:embeddedFont>
    <p:embeddedFont>
      <p:font typeface="Space Mono" panose="02000509040000020004" pitchFamily="49" charset="77"/>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7"/>
  </p:normalViewPr>
  <p:slideViewPr>
    <p:cSldViewPr snapToGrid="0">
      <p:cViewPr varScale="1">
        <p:scale>
          <a:sx n="120" d="100"/>
          <a:sy n="120" d="100"/>
        </p:scale>
        <p:origin x="20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580d6aef5699d0ad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580d6aef5699d0ad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Space Mono"/>
                <a:ea typeface="Space Mono"/>
                <a:cs typeface="Space Mono"/>
                <a:sym typeface="Space Mono"/>
              </a:rPr>
              <a:t>The community disliked that this new proposal was being fast-tracked and there was a lack of clarity on its environmental impacts and the fact that the nearby communities won’t have access to recreational space while the park is being constructed.</a:t>
            </a:r>
            <a:endParaRPr>
              <a:solidFill>
                <a:schemeClr val="dk1"/>
              </a:solidFill>
              <a:latin typeface="Space Mono"/>
              <a:ea typeface="Space Mono"/>
              <a:cs typeface="Space Mono"/>
              <a:sym typeface="Space Mon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580d6aef5699d0ad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580d6aef5699d0ad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Space Mono"/>
                <a:ea typeface="Space Mono"/>
                <a:cs typeface="Space Mono"/>
                <a:sym typeface="Space Mono"/>
              </a:rPr>
              <a:t>Ecological perspective:</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Many mature trees were being cut down for the park and the ecological system was being disrupted in a much larger scale than expected. </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Vague environmental assessment and there is still public health concerns related to construction and air quality </a:t>
            </a:r>
            <a:endParaRPr sz="1000">
              <a:solidFill>
                <a:schemeClr val="dk1"/>
              </a:solidFill>
              <a:latin typeface="Space Mono"/>
              <a:ea typeface="Space Mono"/>
              <a:cs typeface="Space Mono"/>
              <a:sym typeface="Space Mono"/>
            </a:endParaRPr>
          </a:p>
          <a:p>
            <a:pPr marL="0" lvl="0" indent="0" algn="l" rtl="0">
              <a:spcBef>
                <a:spcPts val="0"/>
              </a:spcBef>
              <a:spcAft>
                <a:spcPts val="0"/>
              </a:spcAft>
              <a:buNone/>
            </a:pPr>
            <a:r>
              <a:rPr lang="en" sz="1000">
                <a:solidFill>
                  <a:schemeClr val="dk1"/>
                </a:solidFill>
                <a:latin typeface="Space Mono"/>
                <a:ea typeface="Space Mono"/>
                <a:cs typeface="Space Mono"/>
                <a:sym typeface="Space Mono"/>
              </a:rPr>
              <a:t>Community Planning perspective: </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limited access for sports areas and designated recreation areas due to the closures. </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promised amenities not delivered yet, ongoing project such as Pier 42 which was promised to be open space but it is still under construction.</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rgbClr val="191919"/>
              </a:buClr>
              <a:buSzPts val="1000"/>
              <a:buFont typeface="Space Mono"/>
              <a:buChar char="-"/>
            </a:pPr>
            <a:r>
              <a:rPr lang="en" sz="1000">
                <a:solidFill>
                  <a:schemeClr val="dk1"/>
                </a:solidFill>
                <a:latin typeface="Space Mono"/>
                <a:ea typeface="Space Mono"/>
                <a:cs typeface="Space Mono"/>
                <a:sym typeface="Space Mono"/>
              </a:rPr>
              <a:t>limited input and budget constraints caused executive decisions.</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rgbClr val="191919"/>
              </a:buClr>
              <a:buSzPts val="1000"/>
              <a:buFont typeface="Space Mono"/>
              <a:buChar char="-"/>
            </a:pPr>
            <a:r>
              <a:rPr lang="en" sz="1000">
                <a:solidFill>
                  <a:schemeClr val="dk1"/>
                </a:solidFill>
                <a:latin typeface="Space Mono"/>
                <a:ea typeface="Space Mono"/>
                <a:cs typeface="Space Mono"/>
                <a:sym typeface="Space Mono"/>
              </a:rPr>
              <a:t>In 2019 the community plan that was a innovative plan that uses different means for climate protection such as sea barriers, water retention areas and new flood pumps was scraped and the NYC DDC pivoted to the new plan that is being created now. The downsides is that this plan is not as comprehensive and innovative and relies on raising the park up. This project also costs more than the community plan which was estimated to cost $750 million but the current plan is now $1.45 billion. </a:t>
            </a:r>
            <a:endParaRPr sz="1000">
              <a:solidFill>
                <a:schemeClr val="dk1"/>
              </a:solidFill>
              <a:latin typeface="Space Mono"/>
              <a:ea typeface="Space Mono"/>
              <a:cs typeface="Space Mono"/>
              <a:sym typeface="Space Mono"/>
            </a:endParaRPr>
          </a:p>
          <a:p>
            <a:pPr marL="0" lvl="0" indent="0" algn="l" rtl="0">
              <a:spcBef>
                <a:spcPts val="0"/>
              </a:spcBef>
              <a:spcAft>
                <a:spcPts val="0"/>
              </a:spcAft>
              <a:buNone/>
            </a:pPr>
            <a:r>
              <a:rPr lang="en" sz="1000">
                <a:solidFill>
                  <a:schemeClr val="dk1"/>
                </a:solidFill>
                <a:latin typeface="Space Mono"/>
                <a:ea typeface="Space Mono"/>
                <a:cs typeface="Space Mono"/>
                <a:sym typeface="Space Mono"/>
              </a:rPr>
              <a:t>Design perspective: </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rgbClr val="191919"/>
              </a:buClr>
              <a:buSzPts val="1000"/>
              <a:buFont typeface="Space Mono"/>
              <a:buChar char="-"/>
            </a:pPr>
            <a:r>
              <a:rPr lang="en" sz="1000">
                <a:solidFill>
                  <a:schemeClr val="dk1"/>
                </a:solidFill>
                <a:latin typeface="Space Mono"/>
                <a:ea typeface="Space Mono"/>
                <a:cs typeface="Space Mono"/>
                <a:sym typeface="Space Mono"/>
              </a:rPr>
              <a:t>Park design only planned for rain surges 1.75 inches of rain per hour, which may be able to handle the rates for Sandy, but for example comparing it to Hurricane Ida the rate of rain came down at 3 inches per hour. (comparing the incidents of Hurricane Sandy vs. Ida)</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rgbClr val="191919"/>
              </a:buClr>
              <a:buSzPts val="1000"/>
              <a:buFont typeface="Space Mono"/>
              <a:buChar char="-"/>
            </a:pPr>
            <a:r>
              <a:rPr lang="en" sz="1000">
                <a:solidFill>
                  <a:schemeClr val="dk1"/>
                </a:solidFill>
                <a:latin typeface="Space Mono"/>
                <a:ea typeface="Space Mono"/>
                <a:cs typeface="Space Mono"/>
                <a:sym typeface="Space Mono"/>
              </a:rPr>
              <a:t>Park was designed to be able to to add more height in the future and does not guarantee for flood projections after 205</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rgbClr val="191919"/>
              </a:buClr>
              <a:buSzPts val="1000"/>
              <a:buFont typeface="Space Mono"/>
              <a:buChar char="-"/>
            </a:pPr>
            <a:r>
              <a:rPr lang="en" sz="1000">
                <a:solidFill>
                  <a:schemeClr val="dk1"/>
                </a:solidFill>
                <a:latin typeface="Space Mono"/>
                <a:ea typeface="Space Mono"/>
                <a:cs typeface="Space Mono"/>
                <a:sym typeface="Space Mono"/>
              </a:rPr>
              <a:t>As shown previous in the guidelines, projects are fit into decadal projections and for specific time spans and not designed pas that specific time projections</a:t>
            </a:r>
            <a:endParaRPr sz="1000">
              <a:solidFill>
                <a:schemeClr val="dk1"/>
              </a:solidFill>
              <a:latin typeface="Space Mono"/>
              <a:ea typeface="Space Mono"/>
              <a:cs typeface="Space Mono"/>
              <a:sym typeface="Space Mon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d82c511ff3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d82c511ff3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three questions i would like to further highlight is how does the city define climate resilience and what are their goals? What is the role of the community when it comes to planning? And what are future resilience plans for the city?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580d6aef5699d0ad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580d6aef5699d0ad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191919"/>
              </a:buClr>
              <a:buSzPts val="1000"/>
              <a:buFont typeface="Space Mono"/>
              <a:buChar char="-"/>
            </a:pPr>
            <a:r>
              <a:rPr lang="en" sz="1000">
                <a:solidFill>
                  <a:schemeClr val="dk1"/>
                </a:solidFill>
                <a:latin typeface="Space Mono"/>
                <a:ea typeface="Space Mono"/>
                <a:cs typeface="Space Mono"/>
                <a:sym typeface="Space Mono"/>
              </a:rPr>
              <a:t>According to the Climate Resiliency Design Guidelines created by Mayor's Office of Resiliency (MOR) this diagram shows what goes into the cities climate resilience projects. There is the input of historic weather data, NPCC (New York City Panel on Climate Change) climate change projections, Climate resiliency design guidelines and building code/design standards</a:t>
            </a:r>
            <a:endParaRPr sz="1000">
              <a:solidFill>
                <a:schemeClr val="dk1"/>
              </a:solidFill>
              <a:latin typeface="Space Mono"/>
              <a:ea typeface="Space Mono"/>
              <a:cs typeface="Space Mono"/>
              <a:sym typeface="Space Mono"/>
            </a:endParaRPr>
          </a:p>
          <a:p>
            <a:pPr marL="457200" lvl="0" indent="0" algn="l" rtl="0">
              <a:spcBef>
                <a:spcPts val="0"/>
              </a:spcBef>
              <a:spcAft>
                <a:spcPts val="0"/>
              </a:spcAft>
              <a:buNone/>
            </a:pP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Major areas of concern listed in the report are: urban heat island effect, increasing precipitation and sea level rise. </a:t>
            </a:r>
            <a:endParaRPr sz="1000">
              <a:solidFill>
                <a:schemeClr val="dk1"/>
              </a:solidFill>
              <a:latin typeface="Space Mono"/>
              <a:ea typeface="Space Mono"/>
              <a:cs typeface="Space Mono"/>
              <a:sym typeface="Space Mono"/>
            </a:endParaRPr>
          </a:p>
          <a:p>
            <a:pPr marL="457200" lvl="0" indent="0" algn="l" rtl="0">
              <a:spcBef>
                <a:spcPts val="0"/>
              </a:spcBef>
              <a:spcAft>
                <a:spcPts val="0"/>
              </a:spcAft>
              <a:buNone/>
            </a:pP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Goals of climate resilience plans are to protect the City’s public investments into the future, incorporate forward-looking climate change data in the design of capital projects, and create codes and standards that regulate the design of facilities</a:t>
            </a:r>
            <a:endParaRPr sz="1000">
              <a:solidFill>
                <a:schemeClr val="dk1"/>
              </a:solidFill>
              <a:latin typeface="Space Mono"/>
              <a:ea typeface="Space Mono"/>
              <a:cs typeface="Space Mono"/>
              <a:sym typeface="Space Mono"/>
            </a:endParaRPr>
          </a:p>
          <a:p>
            <a:pPr marL="457200" lvl="0" indent="0" algn="l" rtl="0">
              <a:spcBef>
                <a:spcPts val="0"/>
              </a:spcBef>
              <a:spcAft>
                <a:spcPts val="0"/>
              </a:spcAft>
              <a:buNone/>
            </a:pP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The city believes that resilient design choices should be made as an integral part of the City’s project planning, risk management, and financial planning. </a:t>
            </a:r>
            <a:endParaRPr sz="1000">
              <a:solidFill>
                <a:schemeClr val="dk1"/>
              </a:solidFill>
              <a:latin typeface="Space Mono"/>
              <a:ea typeface="Space Mono"/>
              <a:cs typeface="Space Mono"/>
              <a:sym typeface="Space Mono"/>
            </a:endParaRPr>
          </a:p>
          <a:p>
            <a:pPr marL="457200" lvl="0" indent="0" algn="l" rtl="0">
              <a:spcBef>
                <a:spcPts val="0"/>
              </a:spcBef>
              <a:spcAft>
                <a:spcPts val="0"/>
              </a:spcAft>
              <a:buNone/>
            </a:pP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Capital projects and resilient design choices should be selected to maximize the efficiency of investments</a:t>
            </a:r>
            <a:endParaRPr sz="1000">
              <a:solidFill>
                <a:schemeClr val="dk1"/>
              </a:solidFill>
              <a:latin typeface="Space Mono"/>
              <a:ea typeface="Space Mono"/>
              <a:cs typeface="Space Mono"/>
              <a:sym typeface="Space Mon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580d6aef5699d0ad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580d6aef5699d0ad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Another important diagram in the report is this table that shows Climate change projections for NYC, as defined by the NPCC(New York City Panel on Climate Change) , are broken into decadal projections. </a:t>
            </a:r>
            <a:endParaRPr sz="1000">
              <a:solidFill>
                <a:schemeClr val="dk1"/>
              </a:solidFill>
              <a:latin typeface="Space Mono"/>
              <a:ea typeface="Space Mono"/>
              <a:cs typeface="Space Mono"/>
              <a:sym typeface="Space Mono"/>
            </a:endParaRPr>
          </a:p>
          <a:p>
            <a:pPr marL="0" lvl="0" indent="0" algn="l" rtl="0">
              <a:spcBef>
                <a:spcPts val="0"/>
              </a:spcBef>
              <a:spcAft>
                <a:spcPts val="0"/>
              </a:spcAft>
              <a:buNone/>
            </a:pP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So in the case of the ESCR Project it would fall under the second section for 2050s projections and this includes facility improvements,such as outdoor recreational facilities, stormwater detention systems, building retrofits </a:t>
            </a:r>
            <a:endParaRPr sz="1000">
              <a:solidFill>
                <a:schemeClr val="dk1"/>
              </a:solidFill>
              <a:latin typeface="Space Mono"/>
              <a:ea typeface="Space Mono"/>
              <a:cs typeface="Space Mono"/>
              <a:sym typeface="Space Mono"/>
            </a:endParaRPr>
          </a:p>
          <a:p>
            <a:pPr marL="0" lvl="0" indent="0" algn="l" rtl="0">
              <a:spcBef>
                <a:spcPts val="0"/>
              </a:spcBef>
              <a:spcAft>
                <a:spcPts val="0"/>
              </a:spcAft>
              <a:buNone/>
            </a:pP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The main takeaway from this table would be that not all projects are designed to be climate resistant for the long term future and that why will generally be designed to withstand a specific decadal time projection. </a:t>
            </a:r>
            <a:endParaRPr sz="1000">
              <a:solidFill>
                <a:schemeClr val="dk1"/>
              </a:solidFill>
              <a:latin typeface="Space Mono"/>
              <a:ea typeface="Space Mono"/>
              <a:cs typeface="Space Mono"/>
              <a:sym typeface="Space Mono"/>
            </a:endParaRPr>
          </a:p>
          <a:p>
            <a:pPr marL="0" lvl="0" indent="0" algn="l" rtl="0">
              <a:spcBef>
                <a:spcPts val="0"/>
              </a:spcBef>
              <a:spcAft>
                <a:spcPts val="0"/>
              </a:spcAft>
              <a:buNone/>
            </a:pPr>
            <a:endParaRPr sz="1000">
              <a:solidFill>
                <a:schemeClr val="dk1"/>
              </a:solidFill>
              <a:latin typeface="Space Mono"/>
              <a:ea typeface="Space Mono"/>
              <a:cs typeface="Space Mono"/>
              <a:sym typeface="Space Mono"/>
            </a:endParaRPr>
          </a:p>
          <a:p>
            <a:pPr marL="0" lvl="0" indent="0" algn="l" rtl="0">
              <a:spcBef>
                <a:spcPts val="0"/>
              </a:spcBef>
              <a:spcAft>
                <a:spcPts val="0"/>
              </a:spcAft>
              <a:buNone/>
            </a:pPr>
            <a:endParaRPr sz="1000">
              <a:solidFill>
                <a:schemeClr val="dk1"/>
              </a:solidFill>
              <a:latin typeface="Space Mono"/>
              <a:ea typeface="Space Mono"/>
              <a:cs typeface="Space Mono"/>
              <a:sym typeface="Space Mon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580d6aef5699d0ad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580d6aef5699d0ad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191919"/>
              </a:buClr>
              <a:buSzPts val="1000"/>
              <a:buFont typeface="Space Mono"/>
              <a:buChar char="-"/>
            </a:pPr>
            <a:r>
              <a:rPr lang="en" sz="1000">
                <a:solidFill>
                  <a:schemeClr val="dk1"/>
                </a:solidFill>
                <a:latin typeface="Space Mono"/>
                <a:ea typeface="Space Mono"/>
                <a:cs typeface="Space Mono"/>
                <a:sym typeface="Space Mono"/>
              </a:rPr>
              <a:t>The NYC Design Guidelines lacks the inclusion of community participation and the effects and impacts climate resiliency projects can have on surrounding communities and how to support their development side by side with combating climate change in the city </a:t>
            </a:r>
            <a:endParaRPr sz="1000">
              <a:solidFill>
                <a:schemeClr val="dk1"/>
              </a:solidFill>
              <a:latin typeface="Space Mono"/>
              <a:ea typeface="Space Mono"/>
              <a:cs typeface="Space Mono"/>
              <a:sym typeface="Space Mono"/>
            </a:endParaRPr>
          </a:p>
          <a:p>
            <a:pPr marL="0" lvl="0" indent="0" algn="l" rtl="0">
              <a:spcBef>
                <a:spcPts val="0"/>
              </a:spcBef>
              <a:spcAft>
                <a:spcPts val="0"/>
              </a:spcAft>
              <a:buNone/>
            </a:pP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rgbClr val="191919"/>
              </a:buClr>
              <a:buSzPts val="1000"/>
              <a:buFont typeface="Space Mono"/>
              <a:buChar char="-"/>
            </a:pPr>
            <a:r>
              <a:rPr lang="en" sz="1000">
                <a:solidFill>
                  <a:schemeClr val="dk1"/>
                </a:solidFill>
                <a:latin typeface="Space Mono"/>
                <a:ea typeface="Space Mono"/>
                <a:cs typeface="Space Mono"/>
                <a:sym typeface="Space Mono"/>
              </a:rPr>
              <a:t>Large emphasis on effective financial planning and financial security over time as the risk increase due to climate change</a:t>
            </a:r>
            <a:endParaRPr sz="1000">
              <a:solidFill>
                <a:schemeClr val="dk1"/>
              </a:solidFill>
              <a:latin typeface="Space Mono"/>
              <a:ea typeface="Space Mono"/>
              <a:cs typeface="Space Mono"/>
              <a:sym typeface="Space Mono"/>
            </a:endParaRPr>
          </a:p>
          <a:p>
            <a:pPr marL="457200" lvl="0" indent="0" algn="l" rtl="0">
              <a:spcBef>
                <a:spcPts val="0"/>
              </a:spcBef>
              <a:spcAft>
                <a:spcPts val="0"/>
              </a:spcAft>
              <a:buNone/>
            </a:pP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rgbClr val="191919"/>
              </a:buClr>
              <a:buSzPts val="1000"/>
              <a:buFont typeface="Space Mono"/>
              <a:buChar char="-"/>
            </a:pPr>
            <a:r>
              <a:rPr lang="en" sz="1000">
                <a:solidFill>
                  <a:schemeClr val="dk1"/>
                </a:solidFill>
                <a:latin typeface="Space Mono"/>
                <a:ea typeface="Space Mono"/>
                <a:cs typeface="Space Mono"/>
                <a:sym typeface="Space Mono"/>
              </a:rPr>
              <a:t>Rules for projects go between time projection frames and not all projects are designed to be resilient past that time projection</a:t>
            </a:r>
            <a:endParaRPr sz="1000">
              <a:solidFill>
                <a:schemeClr val="dk1"/>
              </a:solidFill>
              <a:latin typeface="Space Mono"/>
              <a:ea typeface="Space Mono"/>
              <a:cs typeface="Space Mono"/>
              <a:sym typeface="Space Mono"/>
            </a:endParaRPr>
          </a:p>
          <a:p>
            <a:pPr marL="0" lvl="0" indent="0" algn="l" rtl="0">
              <a:spcBef>
                <a:spcPts val="0"/>
              </a:spcBef>
              <a:spcAft>
                <a:spcPts val="0"/>
              </a:spcAft>
              <a:buNone/>
            </a:pP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Participatory planning will only strengthen when there is consistent communication and trust between the city and its communities, there is no point in trying to create community outreach if at the end of the day, their plans get scraped and the city prioritizes their own goals and fast tracks their own project idea</a:t>
            </a:r>
            <a:endParaRPr sz="1000">
              <a:solidFill>
                <a:schemeClr val="dk1"/>
              </a:solidFill>
              <a:latin typeface="Space Mono"/>
              <a:ea typeface="Space Mono"/>
              <a:cs typeface="Space Mono"/>
              <a:sym typeface="Space Mono"/>
            </a:endParaRPr>
          </a:p>
          <a:p>
            <a:pPr marL="457200" lvl="0" indent="0" algn="l" rtl="0">
              <a:spcBef>
                <a:spcPts val="0"/>
              </a:spcBef>
              <a:spcAft>
                <a:spcPts val="0"/>
              </a:spcAft>
              <a:buNone/>
            </a:pP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Prioritizing financial efficiency and protection of physical facilities overlooks the importance of how these projects impacts surrounding communities</a:t>
            </a:r>
            <a:endParaRPr sz="1000">
              <a:solidFill>
                <a:schemeClr val="dk1"/>
              </a:solidFill>
              <a:latin typeface="Space Mono"/>
              <a:ea typeface="Space Mono"/>
              <a:cs typeface="Space Mono"/>
              <a:sym typeface="Space Mon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580d6aef5699d0ad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580d6aef5699d0ad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191919"/>
              </a:buClr>
              <a:buSzPts val="1000"/>
              <a:buFont typeface="Space Mono"/>
              <a:buChar char="-"/>
            </a:pPr>
            <a:r>
              <a:rPr lang="en" sz="1000">
                <a:solidFill>
                  <a:schemeClr val="dk1"/>
                </a:solidFill>
                <a:latin typeface="Space Mono"/>
                <a:ea typeface="Space Mono"/>
                <a:cs typeface="Space Mono"/>
                <a:sym typeface="Space Mono"/>
              </a:rPr>
              <a:t>As climate change becomes more of a priority for coastal cities, more project like this would need to be created to protect the cities community from storm surges and rising sea level concerns. It is important to understand that project proposals can be nuanced and that often I think the city conflates any green infrastructure project as being environmentally conscious but does not always address the concerns of long term protection and environmental justice. Other areas of New York and the New Jersey Region are seeing similar coastal resiliency plans in a proposal created by the US Army Corps of Engineers where they are looking to expand similar projects to the other boroughs of NYC using similar techniques of flood walls and elevated shorelines. However all the plans and locations are tentatively chosen right now. Even though many of these plans are preliminary there is already rising concerns from shoreline communities and how it can be ecologically damaging and there will be disruption to the access of greenspace. </a:t>
            </a:r>
            <a:endParaRPr sz="1000">
              <a:solidFill>
                <a:schemeClr val="dk1"/>
              </a:solidFill>
              <a:latin typeface="Space Mono"/>
              <a:ea typeface="Space Mono"/>
              <a:cs typeface="Space Mono"/>
              <a:sym typeface="Space Mon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e701cf444a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e701cf444a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Space Mono"/>
                <a:ea typeface="Space Mono"/>
                <a:cs typeface="Space Mono"/>
                <a:sym typeface="Space Mono"/>
              </a:rPr>
              <a:t>To conclude the ESCR is a look into how one of the largest coastal resiliency project in the US is planned and executed. Looking at this project specifically we can understand and analyze the shortcomings of this plan to improve planning for the future. Especially when climate change and climate funds are being prioritized, right now is a great opportunity for us to create good climate policy that addresses environmental concerns and protection but also still allows for access to our urban spaces. New York City’s climate goals should be redefined to include more of an emphasis on protection of New Yorkers rather than the focus of the economic benefits behind coastal resiliency project. The use and importance of community participation is a pathway to create more inclusive policy and creates a solution that protect the current community and protect their future. </a:t>
            </a:r>
            <a:endParaRPr sz="1000">
              <a:latin typeface="Space Mono"/>
              <a:ea typeface="Space Mono"/>
              <a:cs typeface="Space Mono"/>
              <a:sym typeface="Space Mon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580d6aef5699d0ad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580d6aef5699d0ad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191919"/>
              </a:buClr>
              <a:buSzPts val="1000"/>
              <a:buFont typeface="Space Mono"/>
              <a:buChar char="-"/>
            </a:pPr>
            <a:endParaRPr sz="1000">
              <a:solidFill>
                <a:schemeClr val="dk1"/>
              </a:solidFill>
              <a:latin typeface="Space Mono"/>
              <a:ea typeface="Space Mono"/>
              <a:cs typeface="Space Mono"/>
              <a:sym typeface="Space Mon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d69680d954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d69680d954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580d6aef5699d0ad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580d6aef5699d0ad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The East River Park is located in the Lower East Side of Manhattan on the waterfront</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It is adjacent to the FDR Drive and under the Williamsburg Bridge</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The project will stretch from Montgomery Street to East 23rd St. </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This encompasses the neighborhoods of the East Village, Stuy Town, and Peter Cooper Village</a:t>
            </a:r>
            <a:endParaRPr sz="1000">
              <a:solidFill>
                <a:schemeClr val="dk1"/>
              </a:solidFill>
              <a:latin typeface="Space Mono"/>
              <a:ea typeface="Space Mono"/>
              <a:cs typeface="Space Mono"/>
              <a:sym typeface="Space Mono"/>
            </a:endParaRPr>
          </a:p>
          <a:p>
            <a:pPr marL="457200" lvl="0" indent="-292100" algn="l" rtl="0">
              <a:spcBef>
                <a:spcPts val="0"/>
              </a:spcBef>
              <a:spcAft>
                <a:spcPts val="0"/>
              </a:spcAft>
              <a:buClr>
                <a:schemeClr val="dk1"/>
              </a:buClr>
              <a:buSzPts val="1000"/>
              <a:buFont typeface="Space Mono"/>
              <a:buChar char="●"/>
            </a:pPr>
            <a:r>
              <a:rPr lang="en" sz="1000">
                <a:solidFill>
                  <a:schemeClr val="dk1"/>
                </a:solidFill>
                <a:latin typeface="Space Mono"/>
                <a:ea typeface="Space Mono"/>
                <a:cs typeface="Space Mono"/>
                <a:sym typeface="Space Mono"/>
              </a:rPr>
              <a:t>Which is also under Community Board 3 and Community Board 6</a:t>
            </a:r>
            <a:endParaRPr sz="1000">
              <a:solidFill>
                <a:schemeClr val="dk1"/>
              </a:solidFill>
              <a:latin typeface="Space Mono"/>
              <a:ea typeface="Space Mono"/>
              <a:cs typeface="Space Mono"/>
              <a:sym typeface="Space Mon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580d6aef5699d0ad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580d6aef5699d0ad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design principles stated by the proposal was the priority of flood protection</a:t>
            </a:r>
            <a:endParaRPr/>
          </a:p>
          <a:p>
            <a:pPr marL="0" lvl="0" indent="0" algn="l" rtl="0">
              <a:spcBef>
                <a:spcPts val="0"/>
              </a:spcBef>
              <a:spcAft>
                <a:spcPts val="0"/>
              </a:spcAft>
              <a:buNone/>
            </a:pPr>
            <a:endParaRPr/>
          </a:p>
          <a:p>
            <a:pPr marL="0" lvl="0" indent="0" algn="l" rtl="0">
              <a:spcBef>
                <a:spcPts val="0"/>
              </a:spcBef>
              <a:spcAft>
                <a:spcPts val="0"/>
              </a:spcAft>
              <a:buNone/>
            </a:pPr>
            <a:r>
              <a:rPr lang="en"/>
              <a:t>They must take entire neighborhoods and districts into account.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design should be community-driven.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system should be able to be built</a:t>
            </a:r>
            <a:endParaRPr/>
          </a:p>
          <a:p>
            <a:pPr marL="0" lvl="0" indent="0" algn="l" rtl="0">
              <a:spcBef>
                <a:spcPts val="0"/>
              </a:spcBef>
              <a:spcAft>
                <a:spcPts val="0"/>
              </a:spcAft>
              <a:buClr>
                <a:schemeClr val="dk1"/>
              </a:buClr>
              <a:buSzPts val="1100"/>
              <a:buFont typeface="Arial"/>
              <a:buNone/>
            </a:pPr>
            <a:r>
              <a:rPr lang="en"/>
              <a:t>incrementally.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requirements of different sectors such as (housing/transit/energy/urban development) should be addressed by one solution.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Flood protection should be tied to community benefits through (better open space, better</a:t>
            </a:r>
            <a:endParaRPr/>
          </a:p>
          <a:p>
            <a:pPr marL="0" lvl="0" indent="0" algn="l" rtl="0">
              <a:spcBef>
                <a:spcPts val="0"/>
              </a:spcBef>
              <a:spcAft>
                <a:spcPts val="0"/>
              </a:spcAft>
              <a:buClr>
                <a:schemeClr val="dk1"/>
              </a:buClr>
              <a:buSzPts val="1100"/>
              <a:buFont typeface="Arial"/>
              <a:buNone/>
            </a:pPr>
            <a:r>
              <a:rPr lang="en"/>
              <a:t>access to housing, jobs and education, lower insurance rates, allowing government</a:t>
            </a:r>
            <a:endParaRPr/>
          </a:p>
          <a:p>
            <a:pPr marL="0" lvl="0" indent="0" algn="l" rtl="0">
              <a:spcBef>
                <a:spcPts val="0"/>
              </a:spcBef>
              <a:spcAft>
                <a:spcPts val="0"/>
              </a:spcAft>
              <a:buNone/>
            </a:pPr>
            <a:r>
              <a:rPr lang="en"/>
              <a:t>investment to be leveraged with local and sectoral funding in a Resilient Community District.</a:t>
            </a:r>
            <a:endParaRPr/>
          </a:p>
          <a:p>
            <a:pPr marL="0" lvl="0" indent="0" algn="l" rtl="0">
              <a:spcBef>
                <a:spcPts val="0"/>
              </a:spcBef>
              <a:spcAft>
                <a:spcPts val="0"/>
              </a:spcAft>
              <a:buNone/>
            </a:pPr>
            <a:endParaRPr/>
          </a:p>
          <a:p>
            <a:pPr marL="0" lvl="0" indent="0" algn="l" rtl="0">
              <a:spcBef>
                <a:spcPts val="0"/>
              </a:spcBef>
              <a:spcAft>
                <a:spcPts val="0"/>
              </a:spcAft>
              <a:buNone/>
            </a:pPr>
            <a:r>
              <a:rPr lang="en"/>
              <a:t>So from their perspective mixing the philosophies of Robert Moses and Jane Jacobs for their project plan.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d69680d954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d69680d954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Space Mono"/>
                <a:ea typeface="Space Mono"/>
                <a:cs typeface="Space Mono"/>
                <a:sym typeface="Space Mono"/>
              </a:rPr>
              <a:t>The project was conceived through a federal urban design competition called Rebuild By Design. </a:t>
            </a:r>
            <a:endParaRPr sz="900">
              <a:latin typeface="Space Mono"/>
              <a:ea typeface="Space Mono"/>
              <a:cs typeface="Space Mono"/>
              <a:sym typeface="Space Mono"/>
            </a:endParaRPr>
          </a:p>
          <a:p>
            <a:pPr marL="0" lvl="0" indent="0" algn="l" rtl="0">
              <a:spcBef>
                <a:spcPts val="0"/>
              </a:spcBef>
              <a:spcAft>
                <a:spcPts val="0"/>
              </a:spcAft>
              <a:buNone/>
            </a:pPr>
            <a:r>
              <a:rPr lang="en" sz="900">
                <a:solidFill>
                  <a:schemeClr val="dk1"/>
                </a:solidFill>
                <a:latin typeface="Space Mono"/>
                <a:ea typeface="Space Mono"/>
                <a:cs typeface="Space Mono"/>
                <a:sym typeface="Space Mono"/>
              </a:rPr>
              <a:t>The Rebuild By Design Competition was created by HUD (US Depratment of Housing and Urban Development) Where they partnered with nonprofits and the philanthropic sector to to create innovative urban design project to address the impact of Hurricane Sandy’s and future disasters in the eastern U.S.</a:t>
            </a: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r>
              <a:rPr lang="en" sz="900">
                <a:solidFill>
                  <a:schemeClr val="dk1"/>
                </a:solidFill>
                <a:latin typeface="Space Mono"/>
                <a:ea typeface="Space Mono"/>
                <a:cs typeface="Space Mono"/>
                <a:sym typeface="Space Mono"/>
              </a:rPr>
              <a:t>Federal funds for this competition was created in 2014 by President Obama when he launched the National Disaster Resilience Competition, which awarded $1 billion to 13 cities and states across the country to fund resilience-building projects. </a:t>
            </a: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r>
              <a:rPr lang="en" sz="900">
                <a:solidFill>
                  <a:schemeClr val="dk1"/>
                </a:solidFill>
                <a:latin typeface="Space Mono"/>
                <a:ea typeface="Space Mono"/>
                <a:cs typeface="Space Mono"/>
                <a:sym typeface="Space Mono"/>
              </a:rPr>
              <a:t>The ESCR project is a section of the Big U concept which was conceived Bjarke and Ingels Group architecture firm. The Big U idea encompasses all of lower manhattan and coastal project that stretch to the Lower West Side as well. </a:t>
            </a: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endParaRPr sz="900">
              <a:latin typeface="Space Mono"/>
              <a:ea typeface="Space Mono"/>
              <a:cs typeface="Space Mono"/>
              <a:sym typeface="Space Mono"/>
            </a:endParaRPr>
          </a:p>
          <a:p>
            <a:pPr marL="0" lvl="0" indent="0" algn="l" rtl="0">
              <a:spcBef>
                <a:spcPts val="0"/>
              </a:spcBef>
              <a:spcAft>
                <a:spcPts val="0"/>
              </a:spcAft>
              <a:buNone/>
            </a:pPr>
            <a:r>
              <a:rPr lang="en" sz="900">
                <a:latin typeface="Space Mono"/>
                <a:ea typeface="Space Mono"/>
                <a:cs typeface="Space Mono"/>
                <a:sym typeface="Space Mono"/>
              </a:rPr>
              <a:t>The ESCR project is the largest coastal resiliency project in the city and will cost $1.45 billi</a:t>
            </a:r>
            <a:r>
              <a:rPr lang="en" sz="900"/>
              <a:t>on </a:t>
            </a: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r>
              <a:rPr lang="en" sz="900">
                <a:solidFill>
                  <a:schemeClr val="dk1"/>
                </a:solidFill>
                <a:latin typeface="Space Mono"/>
                <a:ea typeface="Space Mono"/>
                <a:cs typeface="Space Mono"/>
                <a:sym typeface="Space Mono"/>
              </a:rPr>
              <a:t>The project is mostly supplemented by city capital with $1.12 billion coming from the city, but is also supported by federal funds, specifically from the HUD-Community Development Block Grant Program. </a:t>
            </a: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endParaRPr sz="900">
              <a:solidFill>
                <a:schemeClr val="dk1"/>
              </a:solidFill>
              <a:latin typeface="Space Mono"/>
              <a:ea typeface="Space Mono"/>
              <a:cs typeface="Space Mono"/>
              <a:sym typeface="Space Mono"/>
            </a:endParaRPr>
          </a:p>
          <a:p>
            <a:pPr marL="0" lvl="0" indent="0" algn="l" rtl="0">
              <a:spcBef>
                <a:spcPts val="0"/>
              </a:spcBef>
              <a:spcAft>
                <a:spcPts val="0"/>
              </a:spcAft>
              <a:buClr>
                <a:schemeClr val="dk1"/>
              </a:buClr>
              <a:buSzPts val="1100"/>
              <a:buFont typeface="Arial"/>
              <a:buNone/>
            </a:pPr>
            <a:endParaRPr sz="900">
              <a:solidFill>
                <a:schemeClr val="dk1"/>
              </a:solidFill>
              <a:latin typeface="Space Mono"/>
              <a:ea typeface="Space Mono"/>
              <a:cs typeface="Space Mono"/>
              <a:sym typeface="Space Mon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d69680d954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d69680d95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Space Mono"/>
                <a:ea typeface="Space Mono"/>
                <a:cs typeface="Space Mono"/>
                <a:sym typeface="Space Mono"/>
              </a:rPr>
              <a:t>After Hurricane Sandy 2012, New York City and the federal government wanted to prioritize the issue of flooding and climate change in a coastal area </a:t>
            </a: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r>
              <a:rPr lang="en" sz="900">
                <a:solidFill>
                  <a:schemeClr val="dk1"/>
                </a:solidFill>
                <a:latin typeface="Space Mono"/>
                <a:ea typeface="Space Mono"/>
                <a:cs typeface="Space Mono"/>
                <a:sym typeface="Space Mono"/>
              </a:rPr>
              <a:t>The beginning of this project started in 2015 where the bidding for the project began and was given to IPC Resiliency Partners to construct.</a:t>
            </a: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r>
              <a:rPr lang="en" sz="900">
                <a:solidFill>
                  <a:schemeClr val="dk1"/>
                </a:solidFill>
                <a:latin typeface="Space Mono"/>
                <a:ea typeface="Space Mono"/>
                <a:cs typeface="Space Mono"/>
                <a:sym typeface="Space Mono"/>
              </a:rPr>
              <a:t>This then began the process of community outreach and input for the project began, the community and city agencies finalized a plan in 2017, and was informed that the project was estimated to cost $750 million</a:t>
            </a: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r>
              <a:rPr lang="en" sz="900">
                <a:solidFill>
                  <a:schemeClr val="dk1"/>
                </a:solidFill>
                <a:latin typeface="Space Mono"/>
                <a:ea typeface="Space Mono"/>
                <a:cs typeface="Space Mono"/>
                <a:sym typeface="Space Mono"/>
              </a:rPr>
              <a:t>However in 2019, there was a final design vote where the plans for the park was changed and the community was not informed.The plans involved  burying the East River Park, building a new 8-foot flood wall and placing a new park on top of that wall. The city admitted to the failure of not informing the community about the changes but decided to proceed with the plan. The projected cost of the project also increased to $1.45 billion. This is the time where the park sparked controversies and backlash from the community about lack of transparency was beginning to protest the park construction, opposition largely coming from East River Park Action. </a:t>
            </a: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endParaRPr sz="900">
              <a:solidFill>
                <a:schemeClr val="dk1"/>
              </a:solidFill>
              <a:latin typeface="Space Mono"/>
              <a:ea typeface="Space Mono"/>
              <a:cs typeface="Space Mono"/>
              <a:sym typeface="Space Mono"/>
            </a:endParaRPr>
          </a:p>
          <a:p>
            <a:pPr marL="0" lvl="0" indent="0" algn="l" rtl="0">
              <a:spcBef>
                <a:spcPts val="0"/>
              </a:spcBef>
              <a:spcAft>
                <a:spcPts val="0"/>
              </a:spcAft>
              <a:buNone/>
            </a:pPr>
            <a:r>
              <a:rPr lang="en" sz="900">
                <a:solidFill>
                  <a:schemeClr val="dk1"/>
                </a:solidFill>
                <a:latin typeface="Space Mono"/>
                <a:ea typeface="Space Mono"/>
                <a:cs typeface="Space Mono"/>
                <a:sym typeface="Space Mono"/>
              </a:rPr>
              <a:t>In August 2021, the notice to proceed construction began and now the park is currently undergoing construction and the park is aimed to be completed in 2026.</a:t>
            </a:r>
            <a:endParaRPr sz="900">
              <a:solidFill>
                <a:schemeClr val="dk1"/>
              </a:solidFill>
              <a:latin typeface="Space Mono"/>
              <a:ea typeface="Space Mono"/>
              <a:cs typeface="Space Mono"/>
              <a:sym typeface="Space Mon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d4e128c2a4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d4e128c2a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Space Mono"/>
                <a:ea typeface="Space Mono"/>
                <a:cs typeface="Space Mono"/>
                <a:sym typeface="Space Mono"/>
              </a:rPr>
              <a:t>This is the first project area they are focusing on that stretches from Montgomery St. to E15th St. This includes areas under the Williamsburg Bridge and sits right next to the FDR Drive. The red areas signify the areas with no access and the green would be the still accessible park space for residents. Currently, there is only about 42% of the park that is still accessible. </a:t>
            </a:r>
            <a:endParaRPr sz="900">
              <a:latin typeface="Space Mono"/>
              <a:ea typeface="Space Mono"/>
              <a:cs typeface="Space Mono"/>
              <a:sym typeface="Space Mon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580d6aef5699d0ad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580d6aef5699d0ad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Space Mono"/>
                <a:ea typeface="Space Mono"/>
                <a:cs typeface="Space Mono"/>
                <a:sym typeface="Space Mono"/>
              </a:rPr>
              <a:t>This was a project design diagram found in the New York City Department of Design and</a:t>
            </a:r>
            <a:endParaRPr sz="1000">
              <a:latin typeface="Space Mono"/>
              <a:ea typeface="Space Mono"/>
              <a:cs typeface="Space Mono"/>
              <a:sym typeface="Space Mono"/>
            </a:endParaRPr>
          </a:p>
          <a:p>
            <a:pPr marL="0" lvl="0" indent="0" algn="l" rtl="0">
              <a:spcBef>
                <a:spcPts val="0"/>
              </a:spcBef>
              <a:spcAft>
                <a:spcPts val="0"/>
              </a:spcAft>
              <a:buNone/>
            </a:pPr>
            <a:r>
              <a:rPr lang="en" sz="1000">
                <a:latin typeface="Space Mono"/>
                <a:ea typeface="Space Mono"/>
                <a:cs typeface="Space Mono"/>
                <a:sym typeface="Space Mono"/>
              </a:rPr>
              <a:t>Construction East Side Coastal Resiliency Updated Benefit-Cost Analysis Report. </a:t>
            </a:r>
            <a:endParaRPr sz="1000">
              <a:latin typeface="Space Mono"/>
              <a:ea typeface="Space Mono"/>
              <a:cs typeface="Space Mono"/>
              <a:sym typeface="Space Mono"/>
            </a:endParaRPr>
          </a:p>
          <a:p>
            <a:pPr marL="0" lvl="0" indent="0" algn="l" rtl="0">
              <a:spcBef>
                <a:spcPts val="0"/>
              </a:spcBef>
              <a:spcAft>
                <a:spcPts val="0"/>
              </a:spcAft>
              <a:buNone/>
            </a:pPr>
            <a:endParaRPr sz="1000">
              <a:latin typeface="Space Mono"/>
              <a:ea typeface="Space Mono"/>
              <a:cs typeface="Space Mono"/>
              <a:sym typeface="Space Mono"/>
            </a:endParaRPr>
          </a:p>
          <a:p>
            <a:pPr marL="0" lvl="0" indent="0" algn="l" rtl="0">
              <a:spcBef>
                <a:spcPts val="0"/>
              </a:spcBef>
              <a:spcAft>
                <a:spcPts val="0"/>
              </a:spcAft>
              <a:buNone/>
            </a:pPr>
            <a:r>
              <a:rPr lang="en" sz="1000">
                <a:latin typeface="Space Mono"/>
                <a:ea typeface="Space Mono"/>
                <a:cs typeface="Space Mono"/>
                <a:sym typeface="Space Mono"/>
              </a:rPr>
              <a:t>As you can see they use projections of the high end of 2050 and describes the elevations that the ESCR project would be built</a:t>
            </a:r>
            <a:endParaRPr sz="1000">
              <a:latin typeface="Space Mono"/>
              <a:ea typeface="Space Mono"/>
              <a:cs typeface="Space Mono"/>
              <a:sym typeface="Space Mono"/>
            </a:endParaRPr>
          </a:p>
          <a:p>
            <a:pPr marL="0" lvl="0" indent="0" algn="l" rtl="0">
              <a:spcBef>
                <a:spcPts val="0"/>
              </a:spcBef>
              <a:spcAft>
                <a:spcPts val="0"/>
              </a:spcAft>
              <a:buNone/>
            </a:pPr>
            <a:endParaRPr sz="1000">
              <a:latin typeface="Space Mono"/>
              <a:ea typeface="Space Mono"/>
              <a:cs typeface="Space Mono"/>
              <a:sym typeface="Space Mono"/>
            </a:endParaRPr>
          </a:p>
          <a:p>
            <a:pPr marL="0" lvl="0" indent="0" algn="l" rtl="0">
              <a:spcBef>
                <a:spcPts val="0"/>
              </a:spcBef>
              <a:spcAft>
                <a:spcPts val="0"/>
              </a:spcAft>
              <a:buClr>
                <a:schemeClr val="dk1"/>
              </a:buClr>
              <a:buSzPts val="1100"/>
              <a:buFont typeface="Arial"/>
              <a:buNone/>
            </a:pPr>
            <a:r>
              <a:rPr lang="en" sz="1000">
                <a:latin typeface="Space Mono"/>
                <a:ea typeface="Space Mono"/>
                <a:cs typeface="Space Mono"/>
                <a:sym typeface="Space Mono"/>
              </a:rPr>
              <a:t>There is still a use of flood gates and water seepage barriers but majority of the park will be using an elevated design</a:t>
            </a:r>
            <a:endParaRPr sz="1000">
              <a:latin typeface="Space Mono"/>
              <a:ea typeface="Space Mono"/>
              <a:cs typeface="Space Mono"/>
              <a:sym typeface="Space Mono"/>
            </a:endParaRPr>
          </a:p>
          <a:p>
            <a:pPr marL="0" lvl="0" indent="0" algn="l" rtl="0">
              <a:spcBef>
                <a:spcPts val="0"/>
              </a:spcBef>
              <a:spcAft>
                <a:spcPts val="0"/>
              </a:spcAft>
              <a:buNone/>
            </a:pPr>
            <a:endParaRPr sz="1000">
              <a:latin typeface="Space Mono"/>
              <a:ea typeface="Space Mono"/>
              <a:cs typeface="Space Mono"/>
              <a:sym typeface="Space Mon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d9f3ca40c8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d9f3ca40c8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Space Mono"/>
                <a:ea typeface="Space Mono"/>
                <a:cs typeface="Space Mono"/>
                <a:sym typeface="Space Mono"/>
              </a:rPr>
              <a:t>The building of the park has faced backlash and protests from people in the community and people who regularly use this park as their green space. The organization that have been on the forefront of the protests is East River Park Action as well as other offshoot groups such as 1000people1000trees collective that focus more exclusively on the trees that are being cut down for the construction of this park. </a:t>
            </a:r>
            <a:endParaRPr sz="900">
              <a:latin typeface="Space Mono"/>
              <a:ea typeface="Space Mono"/>
              <a:cs typeface="Space Mono"/>
              <a:sym typeface="Space Mono"/>
            </a:endParaRPr>
          </a:p>
          <a:p>
            <a:pPr marL="0" lvl="0" indent="0" algn="l" rtl="0">
              <a:spcBef>
                <a:spcPts val="0"/>
              </a:spcBef>
              <a:spcAft>
                <a:spcPts val="0"/>
              </a:spcAft>
              <a:buNone/>
            </a:pPr>
            <a:endParaRPr sz="900">
              <a:latin typeface="Space Mono"/>
              <a:ea typeface="Space Mono"/>
              <a:cs typeface="Space Mono"/>
              <a:sym typeface="Space Mono"/>
            </a:endParaRPr>
          </a:p>
          <a:p>
            <a:pPr marL="0" lvl="0" indent="0" algn="l" rtl="0">
              <a:spcBef>
                <a:spcPts val="0"/>
              </a:spcBef>
              <a:spcAft>
                <a:spcPts val="0"/>
              </a:spcAft>
              <a:buNone/>
            </a:pPr>
            <a:r>
              <a:rPr lang="en" sz="900">
                <a:latin typeface="Space Mono"/>
                <a:ea typeface="Space Mono"/>
                <a:cs typeface="Space Mono"/>
                <a:sym typeface="Space Mono"/>
              </a:rPr>
              <a:t>To get the information of how the community feels I did mostly focus on the opposition side, so there is a bias here. I exclusively talked with Nina Watkins and Tommy Loeb. Nina Watkins is a long time resident of the LES and Tommy Loeb is a key organizer at the East River Park Action.</a:t>
            </a:r>
            <a:endParaRPr sz="900">
              <a:latin typeface="Space Mono"/>
              <a:ea typeface="Space Mono"/>
              <a:cs typeface="Space Mono"/>
              <a:sym typeface="Space Mon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80825" y="670600"/>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883838" y="2702325"/>
            <a:ext cx="1355400" cy="1355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20000" y="1083750"/>
            <a:ext cx="5108700" cy="29559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676800" y="3655250"/>
            <a:ext cx="3441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332700" y="231050"/>
            <a:ext cx="8478600" cy="4661400"/>
            <a:chOff x="332700" y="231050"/>
            <a:chExt cx="8478600" cy="4661400"/>
          </a:xfrm>
        </p:grpSpPr>
        <p:cxnSp>
          <p:nvCxnSpPr>
            <p:cNvPr id="14" name="Google Shape;14;p2"/>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15" name="Google Shape;15;p2"/>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6" name="Google Shape;16;p2"/>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7" name="Google Shape;17;p2"/>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11"/>
          <p:cNvSpPr/>
          <p:nvPr/>
        </p:nvSpPr>
        <p:spPr>
          <a:xfrm>
            <a:off x="5910300" y="620400"/>
            <a:ext cx="1798500" cy="17985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txBox="1">
            <a:spLocks noGrp="1"/>
          </p:cNvSpPr>
          <p:nvPr>
            <p:ph type="title" hasCustomPrompt="1"/>
          </p:nvPr>
        </p:nvSpPr>
        <p:spPr>
          <a:xfrm>
            <a:off x="1284000" y="1470125"/>
            <a:ext cx="6576000" cy="14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6" name="Google Shape;96;p11"/>
          <p:cNvSpPr txBox="1">
            <a:spLocks noGrp="1"/>
          </p:cNvSpPr>
          <p:nvPr>
            <p:ph type="subTitle" idx="1"/>
          </p:nvPr>
        </p:nvSpPr>
        <p:spPr>
          <a:xfrm>
            <a:off x="1306200" y="3263925"/>
            <a:ext cx="6531600" cy="473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grpSp>
        <p:nvGrpSpPr>
          <p:cNvPr id="97" name="Google Shape;97;p11"/>
          <p:cNvGrpSpPr/>
          <p:nvPr/>
        </p:nvGrpSpPr>
        <p:grpSpPr>
          <a:xfrm>
            <a:off x="332700" y="231050"/>
            <a:ext cx="8478600" cy="4661400"/>
            <a:chOff x="332700" y="231050"/>
            <a:chExt cx="8478600" cy="4661400"/>
          </a:xfrm>
        </p:grpSpPr>
        <p:cxnSp>
          <p:nvCxnSpPr>
            <p:cNvPr id="98" name="Google Shape;98;p11"/>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99" name="Google Shape;99;p11"/>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00" name="Google Shape;100;p11"/>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01" name="Google Shape;101;p11"/>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3"/>
        <p:cNvGrpSpPr/>
        <p:nvPr/>
      </p:nvGrpSpPr>
      <p:grpSpPr>
        <a:xfrm>
          <a:off x="0" y="0"/>
          <a:ext cx="0" cy="0"/>
          <a:chOff x="0" y="0"/>
          <a:chExt cx="0" cy="0"/>
        </a:xfrm>
      </p:grpSpPr>
      <p:sp>
        <p:nvSpPr>
          <p:cNvPr id="104" name="Google Shape;104;p13"/>
          <p:cNvSpPr/>
          <p:nvPr/>
        </p:nvSpPr>
        <p:spPr>
          <a:xfrm>
            <a:off x="7742650" y="316797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201175" y="1297850"/>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txBox="1">
            <a:spLocks noGrp="1"/>
          </p:cNvSpPr>
          <p:nvPr>
            <p:ph type="ctrTitle"/>
          </p:nvPr>
        </p:nvSpPr>
        <p:spPr>
          <a:xfrm>
            <a:off x="737288" y="2607645"/>
            <a:ext cx="19065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07" name="Google Shape;107;p13"/>
          <p:cNvSpPr txBox="1">
            <a:spLocks noGrp="1"/>
          </p:cNvSpPr>
          <p:nvPr>
            <p:ph type="subTitle" idx="1"/>
          </p:nvPr>
        </p:nvSpPr>
        <p:spPr>
          <a:xfrm>
            <a:off x="737288" y="3076225"/>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2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8" name="Google Shape;108;p13"/>
          <p:cNvSpPr txBox="1">
            <a:spLocks noGrp="1"/>
          </p:cNvSpPr>
          <p:nvPr>
            <p:ph type="title" idx="2" hasCustomPrompt="1"/>
          </p:nvPr>
        </p:nvSpPr>
        <p:spPr>
          <a:xfrm>
            <a:off x="802504" y="1674850"/>
            <a:ext cx="771000" cy="577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a:solidFill>
                  <a:srgbClr val="000000"/>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09" name="Google Shape;109;p13"/>
          <p:cNvSpPr txBox="1">
            <a:spLocks noGrp="1"/>
          </p:cNvSpPr>
          <p:nvPr>
            <p:ph type="subTitle" idx="3"/>
          </p:nvPr>
        </p:nvSpPr>
        <p:spPr>
          <a:xfrm>
            <a:off x="4614738" y="3086844"/>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2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10" name="Google Shape;110;p13"/>
          <p:cNvSpPr txBox="1">
            <a:spLocks noGrp="1"/>
          </p:cNvSpPr>
          <p:nvPr>
            <p:ph type="title" idx="4" hasCustomPrompt="1"/>
          </p:nvPr>
        </p:nvSpPr>
        <p:spPr>
          <a:xfrm>
            <a:off x="4690184" y="1685475"/>
            <a:ext cx="825600" cy="577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a:solidFill>
                  <a:srgbClr val="000000"/>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11" name="Google Shape;111;p13"/>
          <p:cNvSpPr txBox="1">
            <a:spLocks noGrp="1"/>
          </p:cNvSpPr>
          <p:nvPr>
            <p:ph type="subTitle" idx="5"/>
          </p:nvPr>
        </p:nvSpPr>
        <p:spPr>
          <a:xfrm>
            <a:off x="2630388" y="3084399"/>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2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12" name="Google Shape;112;p13"/>
          <p:cNvSpPr txBox="1">
            <a:spLocks noGrp="1"/>
          </p:cNvSpPr>
          <p:nvPr>
            <p:ph type="title" idx="6" hasCustomPrompt="1"/>
          </p:nvPr>
        </p:nvSpPr>
        <p:spPr>
          <a:xfrm>
            <a:off x="2699413" y="1683000"/>
            <a:ext cx="825600" cy="577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a:solidFill>
                  <a:srgbClr val="000000"/>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13" name="Google Shape;113;p13"/>
          <p:cNvSpPr txBox="1">
            <a:spLocks noGrp="1"/>
          </p:cNvSpPr>
          <p:nvPr>
            <p:ph type="ctrTitle" idx="7"/>
          </p:nvPr>
        </p:nvSpPr>
        <p:spPr>
          <a:xfrm>
            <a:off x="720000" y="540000"/>
            <a:ext cx="6059700" cy="445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3600"/>
              <a:buNone/>
              <a:defRPr>
                <a:solidFill>
                  <a:srgbClr val="000000"/>
                </a:solidFill>
              </a:defRPr>
            </a:lvl1pPr>
            <a:lvl2pPr lvl="1" rtl="0">
              <a:spcBef>
                <a:spcPts val="0"/>
              </a:spcBef>
              <a:spcAft>
                <a:spcPts val="0"/>
              </a:spcAft>
              <a:buClr>
                <a:srgbClr val="D9D9D9"/>
              </a:buClr>
              <a:buSzPts val="1800"/>
              <a:buNone/>
              <a:defRPr sz="1800">
                <a:solidFill>
                  <a:srgbClr val="D9D9D9"/>
                </a:solidFill>
              </a:defRPr>
            </a:lvl2pPr>
            <a:lvl3pPr lvl="2" rtl="0">
              <a:spcBef>
                <a:spcPts val="0"/>
              </a:spcBef>
              <a:spcAft>
                <a:spcPts val="0"/>
              </a:spcAft>
              <a:buClr>
                <a:srgbClr val="D9D9D9"/>
              </a:buClr>
              <a:buSzPts val="1800"/>
              <a:buNone/>
              <a:defRPr sz="1800">
                <a:solidFill>
                  <a:srgbClr val="D9D9D9"/>
                </a:solidFill>
              </a:defRPr>
            </a:lvl3pPr>
            <a:lvl4pPr lvl="3" rtl="0">
              <a:spcBef>
                <a:spcPts val="0"/>
              </a:spcBef>
              <a:spcAft>
                <a:spcPts val="0"/>
              </a:spcAft>
              <a:buClr>
                <a:srgbClr val="D9D9D9"/>
              </a:buClr>
              <a:buSzPts val="1800"/>
              <a:buNone/>
              <a:defRPr sz="1800">
                <a:solidFill>
                  <a:srgbClr val="D9D9D9"/>
                </a:solidFill>
              </a:defRPr>
            </a:lvl4pPr>
            <a:lvl5pPr lvl="4" rtl="0">
              <a:spcBef>
                <a:spcPts val="0"/>
              </a:spcBef>
              <a:spcAft>
                <a:spcPts val="0"/>
              </a:spcAft>
              <a:buClr>
                <a:srgbClr val="D9D9D9"/>
              </a:buClr>
              <a:buSzPts val="1800"/>
              <a:buNone/>
              <a:defRPr sz="1800">
                <a:solidFill>
                  <a:srgbClr val="D9D9D9"/>
                </a:solidFill>
              </a:defRPr>
            </a:lvl5pPr>
            <a:lvl6pPr lvl="5" rtl="0">
              <a:spcBef>
                <a:spcPts val="0"/>
              </a:spcBef>
              <a:spcAft>
                <a:spcPts val="0"/>
              </a:spcAft>
              <a:buClr>
                <a:srgbClr val="D9D9D9"/>
              </a:buClr>
              <a:buSzPts val="1800"/>
              <a:buNone/>
              <a:defRPr sz="1800">
                <a:solidFill>
                  <a:srgbClr val="D9D9D9"/>
                </a:solidFill>
              </a:defRPr>
            </a:lvl6pPr>
            <a:lvl7pPr lvl="6" rtl="0">
              <a:spcBef>
                <a:spcPts val="0"/>
              </a:spcBef>
              <a:spcAft>
                <a:spcPts val="0"/>
              </a:spcAft>
              <a:buClr>
                <a:srgbClr val="D9D9D9"/>
              </a:buClr>
              <a:buSzPts val="1800"/>
              <a:buNone/>
              <a:defRPr sz="1800">
                <a:solidFill>
                  <a:srgbClr val="D9D9D9"/>
                </a:solidFill>
              </a:defRPr>
            </a:lvl7pPr>
            <a:lvl8pPr lvl="7" rtl="0">
              <a:spcBef>
                <a:spcPts val="0"/>
              </a:spcBef>
              <a:spcAft>
                <a:spcPts val="0"/>
              </a:spcAft>
              <a:buClr>
                <a:srgbClr val="D9D9D9"/>
              </a:buClr>
              <a:buSzPts val="1800"/>
              <a:buNone/>
              <a:defRPr sz="1800">
                <a:solidFill>
                  <a:srgbClr val="D9D9D9"/>
                </a:solidFill>
              </a:defRPr>
            </a:lvl8pPr>
            <a:lvl9pPr lvl="8" rtl="0">
              <a:spcBef>
                <a:spcPts val="0"/>
              </a:spcBef>
              <a:spcAft>
                <a:spcPts val="0"/>
              </a:spcAft>
              <a:buClr>
                <a:srgbClr val="D9D9D9"/>
              </a:buClr>
              <a:buSzPts val="1800"/>
              <a:buNone/>
              <a:defRPr sz="1800">
                <a:solidFill>
                  <a:srgbClr val="D9D9D9"/>
                </a:solidFill>
              </a:defRPr>
            </a:lvl9pPr>
          </a:lstStyle>
          <a:p>
            <a:endParaRPr/>
          </a:p>
        </p:txBody>
      </p:sp>
      <p:sp>
        <p:nvSpPr>
          <p:cNvPr id="114" name="Google Shape;114;p13"/>
          <p:cNvSpPr txBox="1">
            <a:spLocks noGrp="1"/>
          </p:cNvSpPr>
          <p:nvPr>
            <p:ph type="subTitle" idx="8"/>
          </p:nvPr>
        </p:nvSpPr>
        <p:spPr>
          <a:xfrm>
            <a:off x="6500200" y="3076244"/>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2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15" name="Google Shape;115;p13"/>
          <p:cNvSpPr txBox="1">
            <a:spLocks noGrp="1"/>
          </p:cNvSpPr>
          <p:nvPr>
            <p:ph type="title" idx="9" hasCustomPrompt="1"/>
          </p:nvPr>
        </p:nvSpPr>
        <p:spPr>
          <a:xfrm>
            <a:off x="6591675" y="1674850"/>
            <a:ext cx="825600" cy="577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a:solidFill>
                  <a:srgbClr val="000000"/>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16" name="Google Shape;116;p13"/>
          <p:cNvSpPr txBox="1">
            <a:spLocks noGrp="1"/>
          </p:cNvSpPr>
          <p:nvPr>
            <p:ph type="ctrTitle" idx="13"/>
          </p:nvPr>
        </p:nvSpPr>
        <p:spPr>
          <a:xfrm>
            <a:off x="2630388" y="2607645"/>
            <a:ext cx="19767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17" name="Google Shape;117;p13"/>
          <p:cNvSpPr txBox="1">
            <a:spLocks noGrp="1"/>
          </p:cNvSpPr>
          <p:nvPr>
            <p:ph type="ctrTitle" idx="14"/>
          </p:nvPr>
        </p:nvSpPr>
        <p:spPr>
          <a:xfrm>
            <a:off x="4614742" y="2607650"/>
            <a:ext cx="1896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1500">
                <a:solidFill>
                  <a:schemeClr val="dk2"/>
                </a:solidFill>
                <a:highlight>
                  <a:schemeClr val="dk1"/>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18" name="Google Shape;118;p13"/>
          <p:cNvSpPr txBox="1">
            <a:spLocks noGrp="1"/>
          </p:cNvSpPr>
          <p:nvPr>
            <p:ph type="ctrTitle" idx="15"/>
          </p:nvPr>
        </p:nvSpPr>
        <p:spPr>
          <a:xfrm>
            <a:off x="6500200" y="2607645"/>
            <a:ext cx="19065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grpSp>
        <p:nvGrpSpPr>
          <p:cNvPr id="119" name="Google Shape;119;p13"/>
          <p:cNvGrpSpPr/>
          <p:nvPr/>
        </p:nvGrpSpPr>
        <p:grpSpPr>
          <a:xfrm>
            <a:off x="332700" y="231050"/>
            <a:ext cx="8478600" cy="4661400"/>
            <a:chOff x="332700" y="231050"/>
            <a:chExt cx="8478600" cy="4661400"/>
          </a:xfrm>
        </p:grpSpPr>
        <p:cxnSp>
          <p:nvCxnSpPr>
            <p:cNvPr id="120" name="Google Shape;120;p13"/>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121" name="Google Shape;121;p13"/>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22" name="Google Shape;122;p13"/>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23" name="Google Shape;123;p13"/>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11">
    <p:spTree>
      <p:nvGrpSpPr>
        <p:cNvPr id="1" name="Shape 124"/>
        <p:cNvGrpSpPr/>
        <p:nvPr/>
      </p:nvGrpSpPr>
      <p:grpSpPr>
        <a:xfrm>
          <a:off x="0" y="0"/>
          <a:ext cx="0" cy="0"/>
          <a:chOff x="0" y="0"/>
          <a:chExt cx="0" cy="0"/>
        </a:xfrm>
      </p:grpSpPr>
      <p:sp>
        <p:nvSpPr>
          <p:cNvPr id="125" name="Google Shape;125;p14"/>
          <p:cNvSpPr/>
          <p:nvPr/>
        </p:nvSpPr>
        <p:spPr>
          <a:xfrm>
            <a:off x="6925950" y="-21122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407025" y="3015025"/>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txBox="1">
            <a:spLocks noGrp="1"/>
          </p:cNvSpPr>
          <p:nvPr>
            <p:ph type="ctrTitle"/>
          </p:nvPr>
        </p:nvSpPr>
        <p:spPr>
          <a:xfrm>
            <a:off x="1346861" y="1775863"/>
            <a:ext cx="30432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28" name="Google Shape;128;p14"/>
          <p:cNvSpPr txBox="1">
            <a:spLocks noGrp="1"/>
          </p:cNvSpPr>
          <p:nvPr>
            <p:ph type="subTitle" idx="1"/>
          </p:nvPr>
        </p:nvSpPr>
        <p:spPr>
          <a:xfrm>
            <a:off x="1346850" y="2244449"/>
            <a:ext cx="3043200" cy="50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0000"/>
              </a:buClr>
              <a:buSzPts val="1000"/>
              <a:buNone/>
              <a:defRPr sz="12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29" name="Google Shape;129;p14"/>
          <p:cNvSpPr txBox="1">
            <a:spLocks noGrp="1"/>
          </p:cNvSpPr>
          <p:nvPr>
            <p:ph type="title" idx="2" hasCustomPrompt="1"/>
          </p:nvPr>
        </p:nvSpPr>
        <p:spPr>
          <a:xfrm>
            <a:off x="2482957" y="1188975"/>
            <a:ext cx="771000" cy="577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a:solidFill>
                  <a:srgbClr val="000000"/>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30" name="Google Shape;130;p14"/>
          <p:cNvSpPr txBox="1">
            <a:spLocks noGrp="1"/>
          </p:cNvSpPr>
          <p:nvPr>
            <p:ph type="subTitle" idx="3"/>
          </p:nvPr>
        </p:nvSpPr>
        <p:spPr>
          <a:xfrm>
            <a:off x="1346850" y="4007603"/>
            <a:ext cx="3043200" cy="4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0000"/>
              </a:buClr>
              <a:buSzPts val="1000"/>
              <a:buNone/>
              <a:defRPr sz="12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31" name="Google Shape;131;p14"/>
          <p:cNvSpPr txBox="1">
            <a:spLocks noGrp="1"/>
          </p:cNvSpPr>
          <p:nvPr>
            <p:ph type="title" idx="4" hasCustomPrompt="1"/>
          </p:nvPr>
        </p:nvSpPr>
        <p:spPr>
          <a:xfrm>
            <a:off x="2455649" y="2952025"/>
            <a:ext cx="825600" cy="577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a:solidFill>
                  <a:srgbClr val="000000"/>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32" name="Google Shape;132;p14"/>
          <p:cNvSpPr txBox="1">
            <a:spLocks noGrp="1"/>
          </p:cNvSpPr>
          <p:nvPr>
            <p:ph type="subTitle" idx="5"/>
          </p:nvPr>
        </p:nvSpPr>
        <p:spPr>
          <a:xfrm>
            <a:off x="4753947" y="2251658"/>
            <a:ext cx="3043200" cy="50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0000"/>
              </a:buClr>
              <a:buSzPts val="1000"/>
              <a:buNone/>
              <a:defRPr sz="12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33" name="Google Shape;133;p14"/>
          <p:cNvSpPr txBox="1">
            <a:spLocks noGrp="1"/>
          </p:cNvSpPr>
          <p:nvPr>
            <p:ph type="title" idx="6" hasCustomPrompt="1"/>
          </p:nvPr>
        </p:nvSpPr>
        <p:spPr>
          <a:xfrm>
            <a:off x="5862740" y="1188975"/>
            <a:ext cx="825600" cy="577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a:solidFill>
                  <a:srgbClr val="000000"/>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34" name="Google Shape;134;p14"/>
          <p:cNvSpPr txBox="1">
            <a:spLocks noGrp="1"/>
          </p:cNvSpPr>
          <p:nvPr>
            <p:ph type="ctrTitle" idx="7"/>
          </p:nvPr>
        </p:nvSpPr>
        <p:spPr>
          <a:xfrm>
            <a:off x="720000" y="540000"/>
            <a:ext cx="6059700" cy="445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3600"/>
              <a:buNone/>
              <a:defRPr>
                <a:solidFill>
                  <a:srgbClr val="000000"/>
                </a:solidFill>
              </a:defRPr>
            </a:lvl1pPr>
            <a:lvl2pPr lvl="1" rtl="0">
              <a:spcBef>
                <a:spcPts val="0"/>
              </a:spcBef>
              <a:spcAft>
                <a:spcPts val="0"/>
              </a:spcAft>
              <a:buClr>
                <a:srgbClr val="D9D9D9"/>
              </a:buClr>
              <a:buSzPts val="1800"/>
              <a:buNone/>
              <a:defRPr sz="1800">
                <a:solidFill>
                  <a:srgbClr val="D9D9D9"/>
                </a:solidFill>
              </a:defRPr>
            </a:lvl2pPr>
            <a:lvl3pPr lvl="2" rtl="0">
              <a:spcBef>
                <a:spcPts val="0"/>
              </a:spcBef>
              <a:spcAft>
                <a:spcPts val="0"/>
              </a:spcAft>
              <a:buClr>
                <a:srgbClr val="D9D9D9"/>
              </a:buClr>
              <a:buSzPts val="1800"/>
              <a:buNone/>
              <a:defRPr sz="1800">
                <a:solidFill>
                  <a:srgbClr val="D9D9D9"/>
                </a:solidFill>
              </a:defRPr>
            </a:lvl3pPr>
            <a:lvl4pPr lvl="3" rtl="0">
              <a:spcBef>
                <a:spcPts val="0"/>
              </a:spcBef>
              <a:spcAft>
                <a:spcPts val="0"/>
              </a:spcAft>
              <a:buClr>
                <a:srgbClr val="D9D9D9"/>
              </a:buClr>
              <a:buSzPts val="1800"/>
              <a:buNone/>
              <a:defRPr sz="1800">
                <a:solidFill>
                  <a:srgbClr val="D9D9D9"/>
                </a:solidFill>
              </a:defRPr>
            </a:lvl4pPr>
            <a:lvl5pPr lvl="4" rtl="0">
              <a:spcBef>
                <a:spcPts val="0"/>
              </a:spcBef>
              <a:spcAft>
                <a:spcPts val="0"/>
              </a:spcAft>
              <a:buClr>
                <a:srgbClr val="D9D9D9"/>
              </a:buClr>
              <a:buSzPts val="1800"/>
              <a:buNone/>
              <a:defRPr sz="1800">
                <a:solidFill>
                  <a:srgbClr val="D9D9D9"/>
                </a:solidFill>
              </a:defRPr>
            </a:lvl5pPr>
            <a:lvl6pPr lvl="5" rtl="0">
              <a:spcBef>
                <a:spcPts val="0"/>
              </a:spcBef>
              <a:spcAft>
                <a:spcPts val="0"/>
              </a:spcAft>
              <a:buClr>
                <a:srgbClr val="D9D9D9"/>
              </a:buClr>
              <a:buSzPts val="1800"/>
              <a:buNone/>
              <a:defRPr sz="1800">
                <a:solidFill>
                  <a:srgbClr val="D9D9D9"/>
                </a:solidFill>
              </a:defRPr>
            </a:lvl6pPr>
            <a:lvl7pPr lvl="6" rtl="0">
              <a:spcBef>
                <a:spcPts val="0"/>
              </a:spcBef>
              <a:spcAft>
                <a:spcPts val="0"/>
              </a:spcAft>
              <a:buClr>
                <a:srgbClr val="D9D9D9"/>
              </a:buClr>
              <a:buSzPts val="1800"/>
              <a:buNone/>
              <a:defRPr sz="1800">
                <a:solidFill>
                  <a:srgbClr val="D9D9D9"/>
                </a:solidFill>
              </a:defRPr>
            </a:lvl7pPr>
            <a:lvl8pPr lvl="7" rtl="0">
              <a:spcBef>
                <a:spcPts val="0"/>
              </a:spcBef>
              <a:spcAft>
                <a:spcPts val="0"/>
              </a:spcAft>
              <a:buClr>
                <a:srgbClr val="D9D9D9"/>
              </a:buClr>
              <a:buSzPts val="1800"/>
              <a:buNone/>
              <a:defRPr sz="1800">
                <a:solidFill>
                  <a:srgbClr val="D9D9D9"/>
                </a:solidFill>
              </a:defRPr>
            </a:lvl8pPr>
            <a:lvl9pPr lvl="8" rtl="0">
              <a:spcBef>
                <a:spcPts val="0"/>
              </a:spcBef>
              <a:spcAft>
                <a:spcPts val="0"/>
              </a:spcAft>
              <a:buClr>
                <a:srgbClr val="D9D9D9"/>
              </a:buClr>
              <a:buSzPts val="1800"/>
              <a:buNone/>
              <a:defRPr sz="1800">
                <a:solidFill>
                  <a:srgbClr val="D9D9D9"/>
                </a:solidFill>
              </a:defRPr>
            </a:lvl9pPr>
          </a:lstStyle>
          <a:p>
            <a:endParaRPr/>
          </a:p>
        </p:txBody>
      </p:sp>
      <p:sp>
        <p:nvSpPr>
          <p:cNvPr id="135" name="Google Shape;135;p14"/>
          <p:cNvSpPr txBox="1">
            <a:spLocks noGrp="1"/>
          </p:cNvSpPr>
          <p:nvPr>
            <p:ph type="subTitle" idx="8"/>
          </p:nvPr>
        </p:nvSpPr>
        <p:spPr>
          <a:xfrm>
            <a:off x="4753953" y="3998425"/>
            <a:ext cx="3043200" cy="4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0000"/>
              </a:buClr>
              <a:buSzPts val="1000"/>
              <a:buNone/>
              <a:defRPr sz="12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36" name="Google Shape;136;p14"/>
          <p:cNvSpPr txBox="1">
            <a:spLocks noGrp="1"/>
          </p:cNvSpPr>
          <p:nvPr>
            <p:ph type="title" idx="9" hasCustomPrompt="1"/>
          </p:nvPr>
        </p:nvSpPr>
        <p:spPr>
          <a:xfrm>
            <a:off x="5862753" y="2952025"/>
            <a:ext cx="825600" cy="577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a:solidFill>
                  <a:srgbClr val="000000"/>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37" name="Google Shape;137;p14"/>
          <p:cNvSpPr txBox="1">
            <a:spLocks noGrp="1"/>
          </p:cNvSpPr>
          <p:nvPr>
            <p:ph type="ctrTitle" idx="13"/>
          </p:nvPr>
        </p:nvSpPr>
        <p:spPr>
          <a:xfrm>
            <a:off x="4753953" y="1775863"/>
            <a:ext cx="30432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38" name="Google Shape;138;p14"/>
          <p:cNvSpPr txBox="1">
            <a:spLocks noGrp="1"/>
          </p:cNvSpPr>
          <p:nvPr>
            <p:ph type="ctrTitle" idx="14"/>
          </p:nvPr>
        </p:nvSpPr>
        <p:spPr>
          <a:xfrm>
            <a:off x="1346865" y="3529825"/>
            <a:ext cx="30432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1200"/>
              <a:buNone/>
              <a:defRPr sz="1500">
                <a:solidFill>
                  <a:schemeClr val="dk2"/>
                </a:solidFill>
                <a:highlight>
                  <a:schemeClr val="dk1"/>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39" name="Google Shape;139;p14"/>
          <p:cNvSpPr txBox="1">
            <a:spLocks noGrp="1"/>
          </p:cNvSpPr>
          <p:nvPr>
            <p:ph type="ctrTitle" idx="15"/>
          </p:nvPr>
        </p:nvSpPr>
        <p:spPr>
          <a:xfrm>
            <a:off x="4753953" y="3529825"/>
            <a:ext cx="30432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grpSp>
        <p:nvGrpSpPr>
          <p:cNvPr id="140" name="Google Shape;140;p14"/>
          <p:cNvGrpSpPr/>
          <p:nvPr/>
        </p:nvGrpSpPr>
        <p:grpSpPr>
          <a:xfrm>
            <a:off x="332700" y="231050"/>
            <a:ext cx="8478600" cy="4661400"/>
            <a:chOff x="332700" y="231050"/>
            <a:chExt cx="8478600" cy="4661400"/>
          </a:xfrm>
        </p:grpSpPr>
        <p:cxnSp>
          <p:nvCxnSpPr>
            <p:cNvPr id="141" name="Google Shape;141;p14"/>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142" name="Google Shape;142;p14"/>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43" name="Google Shape;143;p14"/>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44" name="Google Shape;144;p14"/>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45"/>
        <p:cNvGrpSpPr/>
        <p:nvPr/>
      </p:nvGrpSpPr>
      <p:grpSpPr>
        <a:xfrm>
          <a:off x="0" y="0"/>
          <a:ext cx="0" cy="0"/>
          <a:chOff x="0" y="0"/>
          <a:chExt cx="0" cy="0"/>
        </a:xfrm>
      </p:grpSpPr>
      <p:sp>
        <p:nvSpPr>
          <p:cNvPr id="146" name="Google Shape;146;p15"/>
          <p:cNvSpPr/>
          <p:nvPr/>
        </p:nvSpPr>
        <p:spPr>
          <a:xfrm>
            <a:off x="1398350" y="3019450"/>
            <a:ext cx="791700" cy="7917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7595575" y="3604100"/>
            <a:ext cx="1376100" cy="13482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txBox="1">
            <a:spLocks noGrp="1"/>
          </p:cNvSpPr>
          <p:nvPr>
            <p:ph type="title"/>
          </p:nvPr>
        </p:nvSpPr>
        <p:spPr>
          <a:xfrm>
            <a:off x="1398350" y="3234775"/>
            <a:ext cx="5606100" cy="576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highlight>
                  <a:schemeClr val="dk1"/>
                </a:highligh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9" name="Google Shape;149;p15"/>
          <p:cNvSpPr txBox="1">
            <a:spLocks noGrp="1"/>
          </p:cNvSpPr>
          <p:nvPr>
            <p:ph type="subTitle" idx="1"/>
          </p:nvPr>
        </p:nvSpPr>
        <p:spPr>
          <a:xfrm>
            <a:off x="1398350" y="1188100"/>
            <a:ext cx="6227700" cy="174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500"/>
              <a:buNone/>
              <a:defRPr sz="2500">
                <a:solidFill>
                  <a:schemeClr val="dk1"/>
                </a:solidFill>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grpSp>
        <p:nvGrpSpPr>
          <p:cNvPr id="150" name="Google Shape;150;p15"/>
          <p:cNvGrpSpPr/>
          <p:nvPr/>
        </p:nvGrpSpPr>
        <p:grpSpPr>
          <a:xfrm>
            <a:off x="332700" y="231050"/>
            <a:ext cx="8478600" cy="4661400"/>
            <a:chOff x="332700" y="231050"/>
            <a:chExt cx="8478600" cy="4661400"/>
          </a:xfrm>
        </p:grpSpPr>
        <p:cxnSp>
          <p:nvCxnSpPr>
            <p:cNvPr id="151" name="Google Shape;151;p15"/>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152" name="Google Shape;152;p15"/>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53" name="Google Shape;153;p15"/>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54" name="Google Shape;154;p15"/>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BLANK_1_1_1">
    <p:spTree>
      <p:nvGrpSpPr>
        <p:cNvPr id="1" name="Shape 155"/>
        <p:cNvGrpSpPr/>
        <p:nvPr/>
      </p:nvGrpSpPr>
      <p:grpSpPr>
        <a:xfrm>
          <a:off x="0" y="0"/>
          <a:ext cx="0" cy="0"/>
          <a:chOff x="0" y="0"/>
          <a:chExt cx="0" cy="0"/>
        </a:xfrm>
      </p:grpSpPr>
      <p:sp>
        <p:nvSpPr>
          <p:cNvPr id="156" name="Google Shape;156;p16"/>
          <p:cNvSpPr/>
          <p:nvPr/>
        </p:nvSpPr>
        <p:spPr>
          <a:xfrm>
            <a:off x="7029775" y="3730050"/>
            <a:ext cx="1242600" cy="12426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0" y="-175387"/>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txBox="1">
            <a:spLocks noGrp="1"/>
          </p:cNvSpPr>
          <p:nvPr>
            <p:ph type="title"/>
          </p:nvPr>
        </p:nvSpPr>
        <p:spPr>
          <a:xfrm>
            <a:off x="1458150" y="3153750"/>
            <a:ext cx="6227700" cy="5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highlight>
                  <a:schemeClr val="dk1"/>
                </a:highligh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9" name="Google Shape;159;p16"/>
          <p:cNvSpPr txBox="1">
            <a:spLocks noGrp="1"/>
          </p:cNvSpPr>
          <p:nvPr>
            <p:ph type="subTitle" idx="1"/>
          </p:nvPr>
        </p:nvSpPr>
        <p:spPr>
          <a:xfrm>
            <a:off x="1458150" y="1413450"/>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None/>
              <a:defRPr sz="2500">
                <a:solidFill>
                  <a:schemeClr val="dk1"/>
                </a:solidFill>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grpSp>
        <p:nvGrpSpPr>
          <p:cNvPr id="160" name="Google Shape;160;p16"/>
          <p:cNvGrpSpPr/>
          <p:nvPr/>
        </p:nvGrpSpPr>
        <p:grpSpPr>
          <a:xfrm>
            <a:off x="332700" y="231050"/>
            <a:ext cx="8478600" cy="4661400"/>
            <a:chOff x="332700" y="231050"/>
            <a:chExt cx="8478600" cy="4661400"/>
          </a:xfrm>
        </p:grpSpPr>
        <p:cxnSp>
          <p:nvCxnSpPr>
            <p:cNvPr id="161" name="Google Shape;161;p16"/>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162" name="Google Shape;162;p16"/>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63" name="Google Shape;163;p16"/>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64" name="Google Shape;164;p16"/>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65"/>
        <p:cNvGrpSpPr/>
        <p:nvPr/>
      </p:nvGrpSpPr>
      <p:grpSpPr>
        <a:xfrm>
          <a:off x="0" y="0"/>
          <a:ext cx="0" cy="0"/>
          <a:chOff x="0" y="0"/>
          <a:chExt cx="0" cy="0"/>
        </a:xfrm>
      </p:grpSpPr>
      <p:sp>
        <p:nvSpPr>
          <p:cNvPr id="166" name="Google Shape;166;p17"/>
          <p:cNvSpPr/>
          <p:nvPr/>
        </p:nvSpPr>
        <p:spPr>
          <a:xfrm>
            <a:off x="7162775" y="1168650"/>
            <a:ext cx="1403400" cy="14031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381750" y="1732900"/>
            <a:ext cx="1215900" cy="12156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txBox="1">
            <a:spLocks noGrp="1"/>
          </p:cNvSpPr>
          <p:nvPr>
            <p:ph type="subTitle" idx="1"/>
          </p:nvPr>
        </p:nvSpPr>
        <p:spPr>
          <a:xfrm>
            <a:off x="940200" y="1441725"/>
            <a:ext cx="25950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17"/>
          <p:cNvSpPr txBox="1">
            <a:spLocks noGrp="1"/>
          </p:cNvSpPr>
          <p:nvPr>
            <p:ph type="title"/>
          </p:nvPr>
        </p:nvSpPr>
        <p:spPr>
          <a:xfrm>
            <a:off x="720000" y="540025"/>
            <a:ext cx="5104200" cy="445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0" name="Google Shape;170;p17"/>
          <p:cNvGrpSpPr/>
          <p:nvPr/>
        </p:nvGrpSpPr>
        <p:grpSpPr>
          <a:xfrm>
            <a:off x="332700" y="231050"/>
            <a:ext cx="8478600" cy="4661400"/>
            <a:chOff x="332700" y="231050"/>
            <a:chExt cx="8478600" cy="4661400"/>
          </a:xfrm>
        </p:grpSpPr>
        <p:cxnSp>
          <p:nvCxnSpPr>
            <p:cNvPr id="171" name="Google Shape;171;p17"/>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172" name="Google Shape;172;p17"/>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73" name="Google Shape;173;p17"/>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74" name="Google Shape;174;p17"/>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75"/>
        <p:cNvGrpSpPr/>
        <p:nvPr/>
      </p:nvGrpSpPr>
      <p:grpSpPr>
        <a:xfrm>
          <a:off x="0" y="0"/>
          <a:ext cx="0" cy="0"/>
          <a:chOff x="0" y="0"/>
          <a:chExt cx="0" cy="0"/>
        </a:xfrm>
      </p:grpSpPr>
      <p:sp>
        <p:nvSpPr>
          <p:cNvPr id="176" name="Google Shape;176;p18"/>
          <p:cNvSpPr/>
          <p:nvPr/>
        </p:nvSpPr>
        <p:spPr>
          <a:xfrm>
            <a:off x="824775" y="842750"/>
            <a:ext cx="1038300" cy="1038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6862650" y="2867101"/>
            <a:ext cx="1713000" cy="1713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txBox="1">
            <a:spLocks noGrp="1"/>
          </p:cNvSpPr>
          <p:nvPr>
            <p:ph type="subTitle" idx="1"/>
          </p:nvPr>
        </p:nvSpPr>
        <p:spPr>
          <a:xfrm>
            <a:off x="892350" y="2613950"/>
            <a:ext cx="28047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8"/>
          <p:cNvSpPr txBox="1">
            <a:spLocks noGrp="1"/>
          </p:cNvSpPr>
          <p:nvPr>
            <p:ph type="title"/>
          </p:nvPr>
        </p:nvSpPr>
        <p:spPr>
          <a:xfrm>
            <a:off x="892350" y="1410000"/>
            <a:ext cx="5687700" cy="866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0" name="Google Shape;180;p18"/>
          <p:cNvGrpSpPr/>
          <p:nvPr/>
        </p:nvGrpSpPr>
        <p:grpSpPr>
          <a:xfrm>
            <a:off x="332700" y="231050"/>
            <a:ext cx="8478600" cy="4661400"/>
            <a:chOff x="332700" y="231050"/>
            <a:chExt cx="8478600" cy="4661400"/>
          </a:xfrm>
        </p:grpSpPr>
        <p:cxnSp>
          <p:nvCxnSpPr>
            <p:cNvPr id="181" name="Google Shape;181;p18"/>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182" name="Google Shape;182;p18"/>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83" name="Google Shape;183;p18"/>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84" name="Google Shape;184;p18"/>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5">
    <p:spTree>
      <p:nvGrpSpPr>
        <p:cNvPr id="1" name="Shape 185"/>
        <p:cNvGrpSpPr/>
        <p:nvPr/>
      </p:nvGrpSpPr>
      <p:grpSpPr>
        <a:xfrm>
          <a:off x="0" y="0"/>
          <a:ext cx="0" cy="0"/>
          <a:chOff x="0" y="0"/>
          <a:chExt cx="0" cy="0"/>
        </a:xfrm>
      </p:grpSpPr>
      <p:sp>
        <p:nvSpPr>
          <p:cNvPr id="186" name="Google Shape;186;p19"/>
          <p:cNvSpPr/>
          <p:nvPr/>
        </p:nvSpPr>
        <p:spPr>
          <a:xfrm>
            <a:off x="7373700" y="3460100"/>
            <a:ext cx="1545000" cy="1545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txBox="1">
            <a:spLocks noGrp="1"/>
          </p:cNvSpPr>
          <p:nvPr>
            <p:ph type="subTitle" idx="1"/>
          </p:nvPr>
        </p:nvSpPr>
        <p:spPr>
          <a:xfrm>
            <a:off x="721550" y="1060725"/>
            <a:ext cx="3959700" cy="308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sz="1300">
                <a:solidFill>
                  <a:schemeClr val="dk1"/>
                </a:solidFill>
              </a:defRPr>
            </a:lvl1pPr>
            <a:lvl2pPr lvl="1" algn="ctr" rtl="0">
              <a:lnSpc>
                <a:spcPct val="100000"/>
              </a:lnSpc>
              <a:spcBef>
                <a:spcPts val="0"/>
              </a:spcBef>
              <a:spcAft>
                <a:spcPts val="0"/>
              </a:spcAft>
              <a:buClr>
                <a:schemeClr val="dk1"/>
              </a:buClr>
              <a:buSzPts val="1400"/>
              <a:buChar char="○"/>
              <a:defRPr>
                <a:solidFill>
                  <a:schemeClr val="dk1"/>
                </a:solidFill>
              </a:defRPr>
            </a:lvl2pPr>
            <a:lvl3pPr lvl="2" algn="ctr" rtl="0">
              <a:lnSpc>
                <a:spcPct val="100000"/>
              </a:lnSpc>
              <a:spcBef>
                <a:spcPts val="0"/>
              </a:spcBef>
              <a:spcAft>
                <a:spcPts val="0"/>
              </a:spcAft>
              <a:buClr>
                <a:schemeClr val="dk1"/>
              </a:buClr>
              <a:buSzPts val="1400"/>
              <a:buChar char="■"/>
              <a:defRPr>
                <a:solidFill>
                  <a:schemeClr val="dk1"/>
                </a:solidFill>
              </a:defRPr>
            </a:lvl3pPr>
            <a:lvl4pPr lvl="3" algn="ctr" rtl="0">
              <a:lnSpc>
                <a:spcPct val="100000"/>
              </a:lnSpc>
              <a:spcBef>
                <a:spcPts val="0"/>
              </a:spcBef>
              <a:spcAft>
                <a:spcPts val="0"/>
              </a:spcAft>
              <a:buClr>
                <a:schemeClr val="dk1"/>
              </a:buClr>
              <a:buSzPts val="1400"/>
              <a:buChar char="●"/>
              <a:defRPr>
                <a:solidFill>
                  <a:schemeClr val="dk1"/>
                </a:solidFill>
              </a:defRPr>
            </a:lvl4pPr>
            <a:lvl5pPr lvl="4" algn="ctr" rtl="0">
              <a:lnSpc>
                <a:spcPct val="100000"/>
              </a:lnSpc>
              <a:spcBef>
                <a:spcPts val="0"/>
              </a:spcBef>
              <a:spcAft>
                <a:spcPts val="0"/>
              </a:spcAft>
              <a:buClr>
                <a:schemeClr val="dk1"/>
              </a:buClr>
              <a:buSzPts val="1400"/>
              <a:buChar char="○"/>
              <a:defRPr>
                <a:solidFill>
                  <a:schemeClr val="dk1"/>
                </a:solidFill>
              </a:defRPr>
            </a:lvl5pPr>
            <a:lvl6pPr lvl="5" algn="ctr" rtl="0">
              <a:lnSpc>
                <a:spcPct val="100000"/>
              </a:lnSpc>
              <a:spcBef>
                <a:spcPts val="0"/>
              </a:spcBef>
              <a:spcAft>
                <a:spcPts val="0"/>
              </a:spcAft>
              <a:buClr>
                <a:schemeClr val="dk1"/>
              </a:buClr>
              <a:buSzPts val="1400"/>
              <a:buChar char="■"/>
              <a:defRPr>
                <a:solidFill>
                  <a:schemeClr val="dk1"/>
                </a:solidFill>
              </a:defRPr>
            </a:lvl6pPr>
            <a:lvl7pPr lvl="6" algn="ctr" rtl="0">
              <a:lnSpc>
                <a:spcPct val="100000"/>
              </a:lnSpc>
              <a:spcBef>
                <a:spcPts val="0"/>
              </a:spcBef>
              <a:spcAft>
                <a:spcPts val="0"/>
              </a:spcAft>
              <a:buClr>
                <a:schemeClr val="dk1"/>
              </a:buClr>
              <a:buSzPts val="1400"/>
              <a:buChar char="●"/>
              <a:defRPr>
                <a:solidFill>
                  <a:schemeClr val="dk1"/>
                </a:solidFill>
              </a:defRPr>
            </a:lvl7pPr>
            <a:lvl8pPr lvl="7" algn="ctr" rtl="0">
              <a:lnSpc>
                <a:spcPct val="100000"/>
              </a:lnSpc>
              <a:spcBef>
                <a:spcPts val="0"/>
              </a:spcBef>
              <a:spcAft>
                <a:spcPts val="0"/>
              </a:spcAft>
              <a:buClr>
                <a:schemeClr val="dk1"/>
              </a:buClr>
              <a:buSzPts val="1400"/>
              <a:buChar char="○"/>
              <a:defRPr>
                <a:solidFill>
                  <a:schemeClr val="dk1"/>
                </a:solidFill>
              </a:defRPr>
            </a:lvl8pPr>
            <a:lvl9pPr lvl="8" algn="ctr"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188" name="Google Shape;188;p19"/>
          <p:cNvSpPr txBox="1">
            <a:spLocks noGrp="1"/>
          </p:cNvSpPr>
          <p:nvPr>
            <p:ph type="title"/>
          </p:nvPr>
        </p:nvSpPr>
        <p:spPr>
          <a:xfrm>
            <a:off x="720000" y="540025"/>
            <a:ext cx="7702500" cy="445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9" name="Google Shape;189;p19"/>
          <p:cNvGrpSpPr/>
          <p:nvPr/>
        </p:nvGrpSpPr>
        <p:grpSpPr>
          <a:xfrm>
            <a:off x="332700" y="231050"/>
            <a:ext cx="8478600" cy="4661400"/>
            <a:chOff x="332700" y="231050"/>
            <a:chExt cx="8478600" cy="4661400"/>
          </a:xfrm>
        </p:grpSpPr>
        <p:cxnSp>
          <p:nvCxnSpPr>
            <p:cNvPr id="190" name="Google Shape;190;p19"/>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191" name="Google Shape;191;p19"/>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92" name="Google Shape;192;p19"/>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193" name="Google Shape;193;p19"/>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
        <p:nvSpPr>
          <p:cNvPr id="194" name="Google Shape;194;p19"/>
          <p:cNvSpPr txBox="1">
            <a:spLocks noGrp="1"/>
          </p:cNvSpPr>
          <p:nvPr>
            <p:ph type="subTitle" idx="2"/>
          </p:nvPr>
        </p:nvSpPr>
        <p:spPr>
          <a:xfrm>
            <a:off x="4572000" y="1060725"/>
            <a:ext cx="3850500" cy="308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sz="1300">
                <a:solidFill>
                  <a:schemeClr val="dk1"/>
                </a:solidFill>
              </a:defRPr>
            </a:lvl1pPr>
            <a:lvl2pPr lvl="1" algn="ctr" rtl="0">
              <a:lnSpc>
                <a:spcPct val="100000"/>
              </a:lnSpc>
              <a:spcBef>
                <a:spcPts val="0"/>
              </a:spcBef>
              <a:spcAft>
                <a:spcPts val="0"/>
              </a:spcAft>
              <a:buClr>
                <a:schemeClr val="dk1"/>
              </a:buClr>
              <a:buSzPts val="1400"/>
              <a:buChar char="○"/>
              <a:defRPr>
                <a:solidFill>
                  <a:schemeClr val="dk1"/>
                </a:solidFill>
              </a:defRPr>
            </a:lvl2pPr>
            <a:lvl3pPr lvl="2" algn="ctr" rtl="0">
              <a:lnSpc>
                <a:spcPct val="100000"/>
              </a:lnSpc>
              <a:spcBef>
                <a:spcPts val="0"/>
              </a:spcBef>
              <a:spcAft>
                <a:spcPts val="0"/>
              </a:spcAft>
              <a:buClr>
                <a:schemeClr val="dk1"/>
              </a:buClr>
              <a:buSzPts val="1400"/>
              <a:buChar char="■"/>
              <a:defRPr>
                <a:solidFill>
                  <a:schemeClr val="dk1"/>
                </a:solidFill>
              </a:defRPr>
            </a:lvl3pPr>
            <a:lvl4pPr lvl="3" algn="ctr" rtl="0">
              <a:lnSpc>
                <a:spcPct val="100000"/>
              </a:lnSpc>
              <a:spcBef>
                <a:spcPts val="0"/>
              </a:spcBef>
              <a:spcAft>
                <a:spcPts val="0"/>
              </a:spcAft>
              <a:buClr>
                <a:schemeClr val="dk1"/>
              </a:buClr>
              <a:buSzPts val="1400"/>
              <a:buChar char="●"/>
              <a:defRPr>
                <a:solidFill>
                  <a:schemeClr val="dk1"/>
                </a:solidFill>
              </a:defRPr>
            </a:lvl4pPr>
            <a:lvl5pPr lvl="4" algn="ctr" rtl="0">
              <a:lnSpc>
                <a:spcPct val="100000"/>
              </a:lnSpc>
              <a:spcBef>
                <a:spcPts val="0"/>
              </a:spcBef>
              <a:spcAft>
                <a:spcPts val="0"/>
              </a:spcAft>
              <a:buClr>
                <a:schemeClr val="dk1"/>
              </a:buClr>
              <a:buSzPts val="1400"/>
              <a:buChar char="○"/>
              <a:defRPr>
                <a:solidFill>
                  <a:schemeClr val="dk1"/>
                </a:solidFill>
              </a:defRPr>
            </a:lvl5pPr>
            <a:lvl6pPr lvl="5" algn="ctr" rtl="0">
              <a:lnSpc>
                <a:spcPct val="100000"/>
              </a:lnSpc>
              <a:spcBef>
                <a:spcPts val="0"/>
              </a:spcBef>
              <a:spcAft>
                <a:spcPts val="0"/>
              </a:spcAft>
              <a:buClr>
                <a:schemeClr val="dk1"/>
              </a:buClr>
              <a:buSzPts val="1400"/>
              <a:buChar char="■"/>
              <a:defRPr>
                <a:solidFill>
                  <a:schemeClr val="dk1"/>
                </a:solidFill>
              </a:defRPr>
            </a:lvl6pPr>
            <a:lvl7pPr lvl="6" algn="ctr" rtl="0">
              <a:lnSpc>
                <a:spcPct val="100000"/>
              </a:lnSpc>
              <a:spcBef>
                <a:spcPts val="0"/>
              </a:spcBef>
              <a:spcAft>
                <a:spcPts val="0"/>
              </a:spcAft>
              <a:buClr>
                <a:schemeClr val="dk1"/>
              </a:buClr>
              <a:buSzPts val="1400"/>
              <a:buChar char="●"/>
              <a:defRPr>
                <a:solidFill>
                  <a:schemeClr val="dk1"/>
                </a:solidFill>
              </a:defRPr>
            </a:lvl7pPr>
            <a:lvl8pPr lvl="7" algn="ctr" rtl="0">
              <a:lnSpc>
                <a:spcPct val="100000"/>
              </a:lnSpc>
              <a:spcBef>
                <a:spcPts val="0"/>
              </a:spcBef>
              <a:spcAft>
                <a:spcPts val="0"/>
              </a:spcAft>
              <a:buClr>
                <a:schemeClr val="dk1"/>
              </a:buClr>
              <a:buSzPts val="1400"/>
              <a:buChar char="○"/>
              <a:defRPr>
                <a:solidFill>
                  <a:schemeClr val="dk1"/>
                </a:solidFill>
              </a:defRPr>
            </a:lvl8pPr>
            <a:lvl9pPr lvl="8" algn="ctr" rtl="0">
              <a:lnSpc>
                <a:spcPct val="100000"/>
              </a:lnSpc>
              <a:spcBef>
                <a:spcPts val="0"/>
              </a:spcBef>
              <a:spcAft>
                <a:spcPts val="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CUSTOM_5_1">
    <p:spTree>
      <p:nvGrpSpPr>
        <p:cNvPr id="1" name="Shape 195"/>
        <p:cNvGrpSpPr/>
        <p:nvPr/>
      </p:nvGrpSpPr>
      <p:grpSpPr>
        <a:xfrm>
          <a:off x="0" y="0"/>
          <a:ext cx="0" cy="0"/>
          <a:chOff x="0" y="0"/>
          <a:chExt cx="0" cy="0"/>
        </a:xfrm>
      </p:grpSpPr>
      <p:sp>
        <p:nvSpPr>
          <p:cNvPr id="196" name="Google Shape;196;p20"/>
          <p:cNvSpPr/>
          <p:nvPr/>
        </p:nvSpPr>
        <p:spPr>
          <a:xfrm>
            <a:off x="7373700" y="3460100"/>
            <a:ext cx="1545000" cy="1545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txBox="1">
            <a:spLocks noGrp="1"/>
          </p:cNvSpPr>
          <p:nvPr>
            <p:ph type="subTitle" idx="1"/>
          </p:nvPr>
        </p:nvSpPr>
        <p:spPr>
          <a:xfrm>
            <a:off x="721550" y="1213125"/>
            <a:ext cx="7384800" cy="308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Char char="●"/>
              <a:defRPr sz="1300">
                <a:solidFill>
                  <a:schemeClr val="dk1"/>
                </a:solidFill>
              </a:defRPr>
            </a:lvl1pPr>
            <a:lvl2pPr lvl="1" algn="ctr" rtl="0">
              <a:lnSpc>
                <a:spcPct val="100000"/>
              </a:lnSpc>
              <a:spcBef>
                <a:spcPts val="0"/>
              </a:spcBef>
              <a:spcAft>
                <a:spcPts val="0"/>
              </a:spcAft>
              <a:buClr>
                <a:schemeClr val="dk1"/>
              </a:buClr>
              <a:buSzPts val="1400"/>
              <a:buChar char="○"/>
              <a:defRPr>
                <a:solidFill>
                  <a:schemeClr val="dk1"/>
                </a:solidFill>
              </a:defRPr>
            </a:lvl2pPr>
            <a:lvl3pPr lvl="2" algn="ctr" rtl="0">
              <a:lnSpc>
                <a:spcPct val="100000"/>
              </a:lnSpc>
              <a:spcBef>
                <a:spcPts val="0"/>
              </a:spcBef>
              <a:spcAft>
                <a:spcPts val="0"/>
              </a:spcAft>
              <a:buClr>
                <a:schemeClr val="dk1"/>
              </a:buClr>
              <a:buSzPts val="1400"/>
              <a:buChar char="■"/>
              <a:defRPr>
                <a:solidFill>
                  <a:schemeClr val="dk1"/>
                </a:solidFill>
              </a:defRPr>
            </a:lvl3pPr>
            <a:lvl4pPr lvl="3" algn="ctr" rtl="0">
              <a:lnSpc>
                <a:spcPct val="100000"/>
              </a:lnSpc>
              <a:spcBef>
                <a:spcPts val="0"/>
              </a:spcBef>
              <a:spcAft>
                <a:spcPts val="0"/>
              </a:spcAft>
              <a:buClr>
                <a:schemeClr val="dk1"/>
              </a:buClr>
              <a:buSzPts val="1400"/>
              <a:buChar char="●"/>
              <a:defRPr>
                <a:solidFill>
                  <a:schemeClr val="dk1"/>
                </a:solidFill>
              </a:defRPr>
            </a:lvl4pPr>
            <a:lvl5pPr lvl="4" algn="ctr" rtl="0">
              <a:lnSpc>
                <a:spcPct val="100000"/>
              </a:lnSpc>
              <a:spcBef>
                <a:spcPts val="0"/>
              </a:spcBef>
              <a:spcAft>
                <a:spcPts val="0"/>
              </a:spcAft>
              <a:buClr>
                <a:schemeClr val="dk1"/>
              </a:buClr>
              <a:buSzPts val="1400"/>
              <a:buChar char="○"/>
              <a:defRPr>
                <a:solidFill>
                  <a:schemeClr val="dk1"/>
                </a:solidFill>
              </a:defRPr>
            </a:lvl5pPr>
            <a:lvl6pPr lvl="5" algn="ctr" rtl="0">
              <a:lnSpc>
                <a:spcPct val="100000"/>
              </a:lnSpc>
              <a:spcBef>
                <a:spcPts val="0"/>
              </a:spcBef>
              <a:spcAft>
                <a:spcPts val="0"/>
              </a:spcAft>
              <a:buClr>
                <a:schemeClr val="dk1"/>
              </a:buClr>
              <a:buSzPts val="1400"/>
              <a:buChar char="■"/>
              <a:defRPr>
                <a:solidFill>
                  <a:schemeClr val="dk1"/>
                </a:solidFill>
              </a:defRPr>
            </a:lvl6pPr>
            <a:lvl7pPr lvl="6" algn="ctr" rtl="0">
              <a:lnSpc>
                <a:spcPct val="100000"/>
              </a:lnSpc>
              <a:spcBef>
                <a:spcPts val="0"/>
              </a:spcBef>
              <a:spcAft>
                <a:spcPts val="0"/>
              </a:spcAft>
              <a:buClr>
                <a:schemeClr val="dk1"/>
              </a:buClr>
              <a:buSzPts val="1400"/>
              <a:buChar char="●"/>
              <a:defRPr>
                <a:solidFill>
                  <a:schemeClr val="dk1"/>
                </a:solidFill>
              </a:defRPr>
            </a:lvl7pPr>
            <a:lvl8pPr lvl="7" algn="ctr" rtl="0">
              <a:lnSpc>
                <a:spcPct val="100000"/>
              </a:lnSpc>
              <a:spcBef>
                <a:spcPts val="0"/>
              </a:spcBef>
              <a:spcAft>
                <a:spcPts val="0"/>
              </a:spcAft>
              <a:buClr>
                <a:schemeClr val="dk1"/>
              </a:buClr>
              <a:buSzPts val="1400"/>
              <a:buChar char="○"/>
              <a:defRPr>
                <a:solidFill>
                  <a:schemeClr val="dk1"/>
                </a:solidFill>
              </a:defRPr>
            </a:lvl8pPr>
            <a:lvl9pPr lvl="8" algn="ctr"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198" name="Google Shape;198;p20"/>
          <p:cNvSpPr txBox="1">
            <a:spLocks noGrp="1"/>
          </p:cNvSpPr>
          <p:nvPr>
            <p:ph type="title"/>
          </p:nvPr>
        </p:nvSpPr>
        <p:spPr>
          <a:xfrm>
            <a:off x="720000" y="540025"/>
            <a:ext cx="7702500" cy="445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9" name="Google Shape;199;p20"/>
          <p:cNvGrpSpPr/>
          <p:nvPr/>
        </p:nvGrpSpPr>
        <p:grpSpPr>
          <a:xfrm>
            <a:off x="332700" y="231050"/>
            <a:ext cx="8478600" cy="4661400"/>
            <a:chOff x="332700" y="231050"/>
            <a:chExt cx="8478600" cy="4661400"/>
          </a:xfrm>
        </p:grpSpPr>
        <p:cxnSp>
          <p:nvCxnSpPr>
            <p:cNvPr id="200" name="Google Shape;200;p20"/>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201" name="Google Shape;201;p20"/>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02" name="Google Shape;202;p20"/>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03" name="Google Shape;203;p20"/>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6800600" y="2881000"/>
            <a:ext cx="1089300" cy="1107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24775" y="749575"/>
            <a:ext cx="1915200" cy="1946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720000" y="3166150"/>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dk2"/>
                </a:solidFill>
                <a:highlight>
                  <a:schemeClr val="dk1"/>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3795317" y="2276400"/>
            <a:ext cx="15684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2391900" y="3962575"/>
            <a:ext cx="4360200" cy="59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 name="Google Shape;24;p3"/>
          <p:cNvGrpSpPr/>
          <p:nvPr/>
        </p:nvGrpSpPr>
        <p:grpSpPr>
          <a:xfrm>
            <a:off x="332700" y="231050"/>
            <a:ext cx="8478600" cy="4661400"/>
            <a:chOff x="332700" y="231050"/>
            <a:chExt cx="8478600" cy="4661400"/>
          </a:xfrm>
        </p:grpSpPr>
        <p:cxnSp>
          <p:nvCxnSpPr>
            <p:cNvPr id="25" name="Google Shape;25;p3"/>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26" name="Google Shape;26;p3"/>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7" name="Google Shape;27;p3"/>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8" name="Google Shape;28;p3"/>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CUSTOM_8">
    <p:spTree>
      <p:nvGrpSpPr>
        <p:cNvPr id="1" name="Shape 204"/>
        <p:cNvGrpSpPr/>
        <p:nvPr/>
      </p:nvGrpSpPr>
      <p:grpSpPr>
        <a:xfrm>
          <a:off x="0" y="0"/>
          <a:ext cx="0" cy="0"/>
          <a:chOff x="0" y="0"/>
          <a:chExt cx="0" cy="0"/>
        </a:xfrm>
      </p:grpSpPr>
      <p:sp>
        <p:nvSpPr>
          <p:cNvPr id="205" name="Google Shape;205;p21"/>
          <p:cNvSpPr/>
          <p:nvPr/>
        </p:nvSpPr>
        <p:spPr>
          <a:xfrm>
            <a:off x="1965430" y="2755301"/>
            <a:ext cx="1354500" cy="13542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a:off x="7208100" y="884575"/>
            <a:ext cx="1215900" cy="12156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txBox="1">
            <a:spLocks noGrp="1"/>
          </p:cNvSpPr>
          <p:nvPr>
            <p:ph type="subTitle" idx="1"/>
          </p:nvPr>
        </p:nvSpPr>
        <p:spPr>
          <a:xfrm>
            <a:off x="5462500" y="1576600"/>
            <a:ext cx="2595000" cy="1354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21"/>
          <p:cNvSpPr txBox="1">
            <a:spLocks noGrp="1"/>
          </p:cNvSpPr>
          <p:nvPr>
            <p:ph type="title"/>
          </p:nvPr>
        </p:nvSpPr>
        <p:spPr>
          <a:xfrm>
            <a:off x="720000" y="540025"/>
            <a:ext cx="7704000" cy="445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9" name="Google Shape;209;p21"/>
          <p:cNvGrpSpPr/>
          <p:nvPr/>
        </p:nvGrpSpPr>
        <p:grpSpPr>
          <a:xfrm>
            <a:off x="332700" y="231050"/>
            <a:ext cx="8478600" cy="4661400"/>
            <a:chOff x="332700" y="231050"/>
            <a:chExt cx="8478600" cy="4661400"/>
          </a:xfrm>
        </p:grpSpPr>
        <p:cxnSp>
          <p:nvCxnSpPr>
            <p:cNvPr id="210" name="Google Shape;210;p21"/>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211" name="Google Shape;211;p21"/>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12" name="Google Shape;212;p21"/>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13" name="Google Shape;213;p21"/>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14"/>
        <p:cNvGrpSpPr/>
        <p:nvPr/>
      </p:nvGrpSpPr>
      <p:grpSpPr>
        <a:xfrm>
          <a:off x="0" y="0"/>
          <a:ext cx="0" cy="0"/>
          <a:chOff x="0" y="0"/>
          <a:chExt cx="0" cy="0"/>
        </a:xfrm>
      </p:grpSpPr>
      <p:sp>
        <p:nvSpPr>
          <p:cNvPr id="215" name="Google Shape;215;p22"/>
          <p:cNvSpPr/>
          <p:nvPr/>
        </p:nvSpPr>
        <p:spPr>
          <a:xfrm>
            <a:off x="129675" y="3837550"/>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4563725" y="117012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2"/>
          <p:cNvSpPr txBox="1">
            <a:spLocks noGrp="1"/>
          </p:cNvSpPr>
          <p:nvPr>
            <p:ph type="title"/>
          </p:nvPr>
        </p:nvSpPr>
        <p:spPr>
          <a:xfrm>
            <a:off x="872400" y="27281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22"/>
          <p:cNvSpPr txBox="1">
            <a:spLocks noGrp="1"/>
          </p:cNvSpPr>
          <p:nvPr>
            <p:ph type="subTitle" idx="1"/>
          </p:nvPr>
        </p:nvSpPr>
        <p:spPr>
          <a:xfrm>
            <a:off x="872400" y="33527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2"/>
          <p:cNvSpPr txBox="1">
            <a:spLocks noGrp="1"/>
          </p:cNvSpPr>
          <p:nvPr>
            <p:ph type="title" idx="2"/>
          </p:nvPr>
        </p:nvSpPr>
        <p:spPr>
          <a:xfrm>
            <a:off x="3439663" y="27281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22"/>
          <p:cNvSpPr txBox="1">
            <a:spLocks noGrp="1"/>
          </p:cNvSpPr>
          <p:nvPr>
            <p:ph type="subTitle" idx="3"/>
          </p:nvPr>
        </p:nvSpPr>
        <p:spPr>
          <a:xfrm>
            <a:off x="3439663" y="33527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2"/>
          <p:cNvSpPr txBox="1">
            <a:spLocks noGrp="1"/>
          </p:cNvSpPr>
          <p:nvPr>
            <p:ph type="title" idx="4"/>
          </p:nvPr>
        </p:nvSpPr>
        <p:spPr>
          <a:xfrm>
            <a:off x="6006950" y="27281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22"/>
          <p:cNvSpPr txBox="1">
            <a:spLocks noGrp="1"/>
          </p:cNvSpPr>
          <p:nvPr>
            <p:ph type="subTitle" idx="5"/>
          </p:nvPr>
        </p:nvSpPr>
        <p:spPr>
          <a:xfrm>
            <a:off x="6006950" y="33527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2"/>
          <p:cNvSpPr txBox="1">
            <a:spLocks noGrp="1"/>
          </p:cNvSpPr>
          <p:nvPr>
            <p:ph type="title" idx="6"/>
          </p:nvPr>
        </p:nvSpPr>
        <p:spPr>
          <a:xfrm>
            <a:off x="720000" y="540000"/>
            <a:ext cx="48453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500"/>
              <a:buNone/>
              <a:defRPr>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4" name="Google Shape;224;p22"/>
          <p:cNvGrpSpPr/>
          <p:nvPr/>
        </p:nvGrpSpPr>
        <p:grpSpPr>
          <a:xfrm>
            <a:off x="332700" y="231050"/>
            <a:ext cx="8478600" cy="4661400"/>
            <a:chOff x="332700" y="231050"/>
            <a:chExt cx="8478600" cy="4661400"/>
          </a:xfrm>
        </p:grpSpPr>
        <p:cxnSp>
          <p:nvCxnSpPr>
            <p:cNvPr id="225" name="Google Shape;225;p22"/>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226" name="Google Shape;226;p22"/>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27" name="Google Shape;227;p22"/>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28" name="Google Shape;228;p22"/>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CUSTOM_6">
    <p:spTree>
      <p:nvGrpSpPr>
        <p:cNvPr id="1" name="Shape 229"/>
        <p:cNvGrpSpPr/>
        <p:nvPr/>
      </p:nvGrpSpPr>
      <p:grpSpPr>
        <a:xfrm>
          <a:off x="0" y="0"/>
          <a:ext cx="0" cy="0"/>
          <a:chOff x="0" y="0"/>
          <a:chExt cx="0" cy="0"/>
        </a:xfrm>
      </p:grpSpPr>
      <p:sp>
        <p:nvSpPr>
          <p:cNvPr id="230" name="Google Shape;230;p23"/>
          <p:cNvSpPr/>
          <p:nvPr/>
        </p:nvSpPr>
        <p:spPr>
          <a:xfrm>
            <a:off x="1277525" y="152250"/>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6912375" y="3257500"/>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txBox="1">
            <a:spLocks noGrp="1"/>
          </p:cNvSpPr>
          <p:nvPr>
            <p:ph type="title"/>
          </p:nvPr>
        </p:nvSpPr>
        <p:spPr>
          <a:xfrm>
            <a:off x="1627325" y="2099850"/>
            <a:ext cx="1089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3" name="Google Shape;233;p23"/>
          <p:cNvSpPr txBox="1">
            <a:spLocks noGrp="1"/>
          </p:cNvSpPr>
          <p:nvPr>
            <p:ph type="subTitle" idx="1"/>
          </p:nvPr>
        </p:nvSpPr>
        <p:spPr>
          <a:xfrm>
            <a:off x="1219025" y="2998425"/>
            <a:ext cx="1905600" cy="83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23"/>
          <p:cNvSpPr txBox="1">
            <a:spLocks noGrp="1"/>
          </p:cNvSpPr>
          <p:nvPr>
            <p:ph type="title" idx="2"/>
          </p:nvPr>
        </p:nvSpPr>
        <p:spPr>
          <a:xfrm>
            <a:off x="4016751" y="2099850"/>
            <a:ext cx="1089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5" name="Google Shape;235;p23"/>
          <p:cNvSpPr txBox="1">
            <a:spLocks noGrp="1"/>
          </p:cNvSpPr>
          <p:nvPr>
            <p:ph type="subTitle" idx="3"/>
          </p:nvPr>
        </p:nvSpPr>
        <p:spPr>
          <a:xfrm>
            <a:off x="3681350" y="2998425"/>
            <a:ext cx="1759800" cy="83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23"/>
          <p:cNvSpPr txBox="1">
            <a:spLocks noGrp="1"/>
          </p:cNvSpPr>
          <p:nvPr>
            <p:ph type="title" idx="4"/>
          </p:nvPr>
        </p:nvSpPr>
        <p:spPr>
          <a:xfrm>
            <a:off x="6406175" y="2099850"/>
            <a:ext cx="1097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7" name="Google Shape;237;p23"/>
          <p:cNvSpPr txBox="1">
            <a:spLocks noGrp="1"/>
          </p:cNvSpPr>
          <p:nvPr>
            <p:ph type="subTitle" idx="5"/>
          </p:nvPr>
        </p:nvSpPr>
        <p:spPr>
          <a:xfrm>
            <a:off x="6070775" y="2998425"/>
            <a:ext cx="1759800" cy="83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title" idx="6"/>
          </p:nvPr>
        </p:nvSpPr>
        <p:spPr>
          <a:xfrm>
            <a:off x="720000" y="540000"/>
            <a:ext cx="48453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500"/>
              <a:buNone/>
              <a:defRPr>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9" name="Google Shape;239;p23"/>
          <p:cNvGrpSpPr/>
          <p:nvPr/>
        </p:nvGrpSpPr>
        <p:grpSpPr>
          <a:xfrm>
            <a:off x="332700" y="231050"/>
            <a:ext cx="8478600" cy="4661400"/>
            <a:chOff x="332700" y="231050"/>
            <a:chExt cx="8478600" cy="4661400"/>
          </a:xfrm>
        </p:grpSpPr>
        <p:cxnSp>
          <p:nvCxnSpPr>
            <p:cNvPr id="240" name="Google Shape;240;p23"/>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241" name="Google Shape;241;p23"/>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42" name="Google Shape;242;p23"/>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43" name="Google Shape;243;p23"/>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CUSTOM_18">
    <p:spTree>
      <p:nvGrpSpPr>
        <p:cNvPr id="1" name="Shape 244"/>
        <p:cNvGrpSpPr/>
        <p:nvPr/>
      </p:nvGrpSpPr>
      <p:grpSpPr>
        <a:xfrm>
          <a:off x="0" y="0"/>
          <a:ext cx="0" cy="0"/>
          <a:chOff x="0" y="0"/>
          <a:chExt cx="0" cy="0"/>
        </a:xfrm>
      </p:grpSpPr>
      <p:sp>
        <p:nvSpPr>
          <p:cNvPr id="245" name="Google Shape;245;p24"/>
          <p:cNvSpPr/>
          <p:nvPr/>
        </p:nvSpPr>
        <p:spPr>
          <a:xfrm>
            <a:off x="471275" y="400262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5960200" y="-293350"/>
            <a:ext cx="1753200" cy="17532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txBox="1">
            <a:spLocks noGrp="1"/>
          </p:cNvSpPr>
          <p:nvPr>
            <p:ph type="title"/>
          </p:nvPr>
        </p:nvSpPr>
        <p:spPr>
          <a:xfrm>
            <a:off x="1692269" y="2943300"/>
            <a:ext cx="252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8" name="Google Shape;248;p24"/>
          <p:cNvSpPr txBox="1">
            <a:spLocks noGrp="1"/>
          </p:cNvSpPr>
          <p:nvPr>
            <p:ph type="subTitle" idx="1"/>
          </p:nvPr>
        </p:nvSpPr>
        <p:spPr>
          <a:xfrm>
            <a:off x="1692269" y="3471000"/>
            <a:ext cx="252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24"/>
          <p:cNvSpPr txBox="1">
            <a:spLocks noGrp="1"/>
          </p:cNvSpPr>
          <p:nvPr>
            <p:ph type="title" idx="2"/>
          </p:nvPr>
        </p:nvSpPr>
        <p:spPr>
          <a:xfrm>
            <a:off x="4928131" y="2943300"/>
            <a:ext cx="252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0" name="Google Shape;250;p24"/>
          <p:cNvSpPr txBox="1">
            <a:spLocks noGrp="1"/>
          </p:cNvSpPr>
          <p:nvPr>
            <p:ph type="subTitle" idx="3"/>
          </p:nvPr>
        </p:nvSpPr>
        <p:spPr>
          <a:xfrm>
            <a:off x="4928131" y="3471000"/>
            <a:ext cx="252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4"/>
          <p:cNvSpPr txBox="1">
            <a:spLocks noGrp="1"/>
          </p:cNvSpPr>
          <p:nvPr>
            <p:ph type="title" idx="4"/>
          </p:nvPr>
        </p:nvSpPr>
        <p:spPr>
          <a:xfrm>
            <a:off x="720000" y="540000"/>
            <a:ext cx="48453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500"/>
              <a:buNone/>
              <a:defRPr>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2" name="Google Shape;252;p24"/>
          <p:cNvGrpSpPr/>
          <p:nvPr/>
        </p:nvGrpSpPr>
        <p:grpSpPr>
          <a:xfrm>
            <a:off x="332700" y="231050"/>
            <a:ext cx="8478600" cy="4661400"/>
            <a:chOff x="332700" y="231050"/>
            <a:chExt cx="8478600" cy="4661400"/>
          </a:xfrm>
        </p:grpSpPr>
        <p:cxnSp>
          <p:nvCxnSpPr>
            <p:cNvPr id="253" name="Google Shape;253;p24"/>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254" name="Google Shape;254;p24"/>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55" name="Google Shape;255;p24"/>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56" name="Google Shape;256;p24"/>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CUSTOM_18_1">
    <p:spTree>
      <p:nvGrpSpPr>
        <p:cNvPr id="1" name="Shape 257"/>
        <p:cNvGrpSpPr/>
        <p:nvPr/>
      </p:nvGrpSpPr>
      <p:grpSpPr>
        <a:xfrm>
          <a:off x="0" y="0"/>
          <a:ext cx="0" cy="0"/>
          <a:chOff x="0" y="0"/>
          <a:chExt cx="0" cy="0"/>
        </a:xfrm>
      </p:grpSpPr>
      <p:sp>
        <p:nvSpPr>
          <p:cNvPr id="258" name="Google Shape;258;p25"/>
          <p:cNvSpPr/>
          <p:nvPr/>
        </p:nvSpPr>
        <p:spPr>
          <a:xfrm>
            <a:off x="6292475" y="-46150"/>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5"/>
          <p:cNvSpPr/>
          <p:nvPr/>
        </p:nvSpPr>
        <p:spPr>
          <a:xfrm>
            <a:off x="2901263" y="4002625"/>
            <a:ext cx="1753200" cy="17532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txBox="1">
            <a:spLocks noGrp="1"/>
          </p:cNvSpPr>
          <p:nvPr>
            <p:ph type="title"/>
          </p:nvPr>
        </p:nvSpPr>
        <p:spPr>
          <a:xfrm>
            <a:off x="2357431" y="1675525"/>
            <a:ext cx="252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1" name="Google Shape;261;p25"/>
          <p:cNvSpPr txBox="1">
            <a:spLocks noGrp="1"/>
          </p:cNvSpPr>
          <p:nvPr>
            <p:ph type="subTitle" idx="1"/>
          </p:nvPr>
        </p:nvSpPr>
        <p:spPr>
          <a:xfrm>
            <a:off x="2357431" y="2203225"/>
            <a:ext cx="252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5"/>
          <p:cNvSpPr txBox="1">
            <a:spLocks noGrp="1"/>
          </p:cNvSpPr>
          <p:nvPr>
            <p:ph type="title" idx="2"/>
          </p:nvPr>
        </p:nvSpPr>
        <p:spPr>
          <a:xfrm>
            <a:off x="2357444" y="3143850"/>
            <a:ext cx="252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3" name="Google Shape;263;p25"/>
          <p:cNvSpPr txBox="1">
            <a:spLocks noGrp="1"/>
          </p:cNvSpPr>
          <p:nvPr>
            <p:ph type="subTitle" idx="3"/>
          </p:nvPr>
        </p:nvSpPr>
        <p:spPr>
          <a:xfrm>
            <a:off x="2357444" y="3671550"/>
            <a:ext cx="252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5"/>
          <p:cNvSpPr txBox="1">
            <a:spLocks noGrp="1"/>
          </p:cNvSpPr>
          <p:nvPr>
            <p:ph type="title" idx="4"/>
          </p:nvPr>
        </p:nvSpPr>
        <p:spPr>
          <a:xfrm>
            <a:off x="720000" y="540000"/>
            <a:ext cx="48453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500"/>
              <a:buNone/>
              <a:defRPr>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65" name="Google Shape;265;p25"/>
          <p:cNvGrpSpPr/>
          <p:nvPr/>
        </p:nvGrpSpPr>
        <p:grpSpPr>
          <a:xfrm>
            <a:off x="332700" y="231050"/>
            <a:ext cx="8478600" cy="4661400"/>
            <a:chOff x="332700" y="231050"/>
            <a:chExt cx="8478600" cy="4661400"/>
          </a:xfrm>
        </p:grpSpPr>
        <p:cxnSp>
          <p:nvCxnSpPr>
            <p:cNvPr id="266" name="Google Shape;266;p25"/>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267" name="Google Shape;267;p25"/>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68" name="Google Shape;268;p25"/>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69" name="Google Shape;269;p25"/>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2">
  <p:cSld name="CUSTOM_6_1">
    <p:spTree>
      <p:nvGrpSpPr>
        <p:cNvPr id="1" name="Shape 270"/>
        <p:cNvGrpSpPr/>
        <p:nvPr/>
      </p:nvGrpSpPr>
      <p:grpSpPr>
        <a:xfrm>
          <a:off x="0" y="0"/>
          <a:ext cx="0" cy="0"/>
          <a:chOff x="0" y="0"/>
          <a:chExt cx="0" cy="0"/>
        </a:xfrm>
      </p:grpSpPr>
      <p:sp>
        <p:nvSpPr>
          <p:cNvPr id="271" name="Google Shape;271;p26"/>
          <p:cNvSpPr/>
          <p:nvPr/>
        </p:nvSpPr>
        <p:spPr>
          <a:xfrm>
            <a:off x="5463575" y="-105975"/>
            <a:ext cx="1418100" cy="14181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278025" y="3454600"/>
            <a:ext cx="810900" cy="8109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txBox="1">
            <a:spLocks noGrp="1"/>
          </p:cNvSpPr>
          <p:nvPr>
            <p:ph type="title"/>
          </p:nvPr>
        </p:nvSpPr>
        <p:spPr>
          <a:xfrm>
            <a:off x="862013" y="157812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4" name="Google Shape;274;p26"/>
          <p:cNvSpPr txBox="1">
            <a:spLocks noGrp="1"/>
          </p:cNvSpPr>
          <p:nvPr>
            <p:ph type="subTitle" idx="1"/>
          </p:nvPr>
        </p:nvSpPr>
        <p:spPr>
          <a:xfrm>
            <a:off x="862013" y="2105825"/>
            <a:ext cx="2336400" cy="714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6"/>
          <p:cNvSpPr txBox="1">
            <a:spLocks noGrp="1"/>
          </p:cNvSpPr>
          <p:nvPr>
            <p:ph type="title" idx="2"/>
          </p:nvPr>
        </p:nvSpPr>
        <p:spPr>
          <a:xfrm>
            <a:off x="3393406" y="28201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6" name="Google Shape;276;p26"/>
          <p:cNvSpPr txBox="1">
            <a:spLocks noGrp="1"/>
          </p:cNvSpPr>
          <p:nvPr>
            <p:ph type="subTitle" idx="3"/>
          </p:nvPr>
        </p:nvSpPr>
        <p:spPr>
          <a:xfrm>
            <a:off x="3393419" y="3347849"/>
            <a:ext cx="2336400" cy="714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26"/>
          <p:cNvSpPr txBox="1">
            <a:spLocks noGrp="1"/>
          </p:cNvSpPr>
          <p:nvPr>
            <p:ph type="title" idx="4"/>
          </p:nvPr>
        </p:nvSpPr>
        <p:spPr>
          <a:xfrm>
            <a:off x="5945588" y="157812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8" name="Google Shape;278;p26"/>
          <p:cNvSpPr txBox="1">
            <a:spLocks noGrp="1"/>
          </p:cNvSpPr>
          <p:nvPr>
            <p:ph type="subTitle" idx="5"/>
          </p:nvPr>
        </p:nvSpPr>
        <p:spPr>
          <a:xfrm>
            <a:off x="5945588" y="2105825"/>
            <a:ext cx="2336400" cy="714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9" name="Google Shape;279;p26"/>
          <p:cNvSpPr txBox="1">
            <a:spLocks noGrp="1"/>
          </p:cNvSpPr>
          <p:nvPr>
            <p:ph type="title" idx="6"/>
          </p:nvPr>
        </p:nvSpPr>
        <p:spPr>
          <a:xfrm>
            <a:off x="720000" y="540000"/>
            <a:ext cx="48453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500"/>
              <a:buNone/>
              <a:defRPr>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80" name="Google Shape;280;p26"/>
          <p:cNvGrpSpPr/>
          <p:nvPr/>
        </p:nvGrpSpPr>
        <p:grpSpPr>
          <a:xfrm>
            <a:off x="332700" y="231050"/>
            <a:ext cx="8478600" cy="4661400"/>
            <a:chOff x="332700" y="231050"/>
            <a:chExt cx="8478600" cy="4661400"/>
          </a:xfrm>
        </p:grpSpPr>
        <p:cxnSp>
          <p:nvCxnSpPr>
            <p:cNvPr id="281" name="Google Shape;281;p26"/>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282" name="Google Shape;282;p26"/>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83" name="Google Shape;283;p26"/>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284" name="Google Shape;284;p26"/>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85"/>
        <p:cNvGrpSpPr/>
        <p:nvPr/>
      </p:nvGrpSpPr>
      <p:grpSpPr>
        <a:xfrm>
          <a:off x="0" y="0"/>
          <a:ext cx="0" cy="0"/>
          <a:chOff x="0" y="0"/>
          <a:chExt cx="0" cy="0"/>
        </a:xfrm>
      </p:grpSpPr>
      <p:sp>
        <p:nvSpPr>
          <p:cNvPr id="286" name="Google Shape;286;p27"/>
          <p:cNvSpPr/>
          <p:nvPr/>
        </p:nvSpPr>
        <p:spPr>
          <a:xfrm>
            <a:off x="1029025" y="3733500"/>
            <a:ext cx="1038300" cy="1038300"/>
          </a:xfrm>
          <a:prstGeom prst="ellipse">
            <a:avLst/>
          </a:prstGeom>
          <a:gradFill>
            <a:gsLst>
              <a:gs pos="0">
                <a:schemeClr val="accent4"/>
              </a:gs>
              <a:gs pos="100000">
                <a:srgbClr val="FFAB4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a:off x="7440525" y="115113"/>
            <a:ext cx="1607400" cy="1607400"/>
          </a:xfrm>
          <a:prstGeom prst="ellipse">
            <a:avLst/>
          </a:prstGeom>
          <a:gradFill>
            <a:gsLst>
              <a:gs pos="0">
                <a:schemeClr val="accent4"/>
              </a:gs>
              <a:gs pos="100000">
                <a:srgbClr val="FFAB4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a:off x="1029025" y="3733500"/>
            <a:ext cx="1038300" cy="1038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7"/>
          <p:cNvSpPr/>
          <p:nvPr/>
        </p:nvSpPr>
        <p:spPr>
          <a:xfrm>
            <a:off x="7440525" y="115113"/>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txBox="1">
            <a:spLocks noGrp="1"/>
          </p:cNvSpPr>
          <p:nvPr>
            <p:ph type="title"/>
          </p:nvPr>
        </p:nvSpPr>
        <p:spPr>
          <a:xfrm>
            <a:off x="743527" y="2391975"/>
            <a:ext cx="1878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27"/>
          <p:cNvSpPr txBox="1">
            <a:spLocks noGrp="1"/>
          </p:cNvSpPr>
          <p:nvPr>
            <p:ph type="subTitle" idx="1"/>
          </p:nvPr>
        </p:nvSpPr>
        <p:spPr>
          <a:xfrm>
            <a:off x="1577575" y="1902250"/>
            <a:ext cx="2772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27"/>
          <p:cNvSpPr txBox="1">
            <a:spLocks noGrp="1"/>
          </p:cNvSpPr>
          <p:nvPr>
            <p:ph type="title" idx="2"/>
          </p:nvPr>
        </p:nvSpPr>
        <p:spPr>
          <a:xfrm>
            <a:off x="6522182" y="2391983"/>
            <a:ext cx="1878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27"/>
          <p:cNvSpPr txBox="1">
            <a:spLocks noGrp="1"/>
          </p:cNvSpPr>
          <p:nvPr>
            <p:ph type="subTitle" idx="3"/>
          </p:nvPr>
        </p:nvSpPr>
        <p:spPr>
          <a:xfrm>
            <a:off x="5375497" y="3369871"/>
            <a:ext cx="2725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27"/>
          <p:cNvSpPr txBox="1">
            <a:spLocks noGrp="1"/>
          </p:cNvSpPr>
          <p:nvPr>
            <p:ph type="title" idx="4"/>
          </p:nvPr>
        </p:nvSpPr>
        <p:spPr>
          <a:xfrm>
            <a:off x="2628545" y="2391979"/>
            <a:ext cx="1940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27"/>
          <p:cNvSpPr txBox="1">
            <a:spLocks noGrp="1"/>
          </p:cNvSpPr>
          <p:nvPr>
            <p:ph type="subTitle" idx="5"/>
          </p:nvPr>
        </p:nvSpPr>
        <p:spPr>
          <a:xfrm>
            <a:off x="1577575" y="3369871"/>
            <a:ext cx="2580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7"/>
          <p:cNvSpPr txBox="1">
            <a:spLocks noGrp="1"/>
          </p:cNvSpPr>
          <p:nvPr>
            <p:ph type="title" idx="6"/>
          </p:nvPr>
        </p:nvSpPr>
        <p:spPr>
          <a:xfrm>
            <a:off x="4575363" y="2391988"/>
            <a:ext cx="1940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27"/>
          <p:cNvSpPr txBox="1">
            <a:spLocks noGrp="1"/>
          </p:cNvSpPr>
          <p:nvPr>
            <p:ph type="subTitle" idx="7"/>
          </p:nvPr>
        </p:nvSpPr>
        <p:spPr>
          <a:xfrm>
            <a:off x="5375497" y="1902250"/>
            <a:ext cx="2632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8" name="Google Shape;298;p27"/>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
              <a:t>‹#›</a:t>
            </a:fld>
            <a:endParaRPr/>
          </a:p>
        </p:txBody>
      </p:sp>
      <p:sp>
        <p:nvSpPr>
          <p:cNvPr id="299" name="Google Shape;299;p27"/>
          <p:cNvSpPr txBox="1">
            <a:spLocks noGrp="1"/>
          </p:cNvSpPr>
          <p:nvPr>
            <p:ph type="title" idx="8"/>
          </p:nvPr>
        </p:nvSpPr>
        <p:spPr>
          <a:xfrm>
            <a:off x="720000" y="540026"/>
            <a:ext cx="7704000" cy="45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0" name="Google Shape;300;p27"/>
          <p:cNvGrpSpPr/>
          <p:nvPr/>
        </p:nvGrpSpPr>
        <p:grpSpPr>
          <a:xfrm>
            <a:off x="332700" y="231050"/>
            <a:ext cx="8478600" cy="4661400"/>
            <a:chOff x="332700" y="231050"/>
            <a:chExt cx="8478600" cy="4661400"/>
          </a:xfrm>
        </p:grpSpPr>
        <p:cxnSp>
          <p:nvCxnSpPr>
            <p:cNvPr id="301" name="Google Shape;301;p27"/>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302" name="Google Shape;302;p27"/>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03" name="Google Shape;303;p27"/>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04" name="Google Shape;304;p27"/>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305"/>
        <p:cNvGrpSpPr/>
        <p:nvPr/>
      </p:nvGrpSpPr>
      <p:grpSpPr>
        <a:xfrm>
          <a:off x="0" y="0"/>
          <a:ext cx="0" cy="0"/>
          <a:chOff x="0" y="0"/>
          <a:chExt cx="0" cy="0"/>
        </a:xfrm>
      </p:grpSpPr>
      <p:sp>
        <p:nvSpPr>
          <p:cNvPr id="306" name="Google Shape;306;p28"/>
          <p:cNvSpPr/>
          <p:nvPr/>
        </p:nvSpPr>
        <p:spPr>
          <a:xfrm>
            <a:off x="1205325" y="4401475"/>
            <a:ext cx="1089300" cy="1107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6341875" y="-675325"/>
            <a:ext cx="1915200" cy="1946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txBox="1">
            <a:spLocks noGrp="1"/>
          </p:cNvSpPr>
          <p:nvPr>
            <p:ph type="title"/>
          </p:nvPr>
        </p:nvSpPr>
        <p:spPr>
          <a:xfrm>
            <a:off x="720000" y="540026"/>
            <a:ext cx="7704000" cy="45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9" name="Google Shape;309;p28"/>
          <p:cNvGrpSpPr/>
          <p:nvPr/>
        </p:nvGrpSpPr>
        <p:grpSpPr>
          <a:xfrm>
            <a:off x="332700" y="231050"/>
            <a:ext cx="8478600" cy="4661400"/>
            <a:chOff x="332700" y="231050"/>
            <a:chExt cx="8478600" cy="4661400"/>
          </a:xfrm>
        </p:grpSpPr>
        <p:cxnSp>
          <p:nvCxnSpPr>
            <p:cNvPr id="310" name="Google Shape;310;p28"/>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311" name="Google Shape;311;p28"/>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12" name="Google Shape;312;p28"/>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13" name="Google Shape;313;p28"/>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
        <p:nvSpPr>
          <p:cNvPr id="314" name="Google Shape;314;p28"/>
          <p:cNvSpPr txBox="1">
            <a:spLocks noGrp="1"/>
          </p:cNvSpPr>
          <p:nvPr>
            <p:ph type="ctrTitle" idx="2"/>
          </p:nvPr>
        </p:nvSpPr>
        <p:spPr>
          <a:xfrm>
            <a:off x="1303344" y="1662925"/>
            <a:ext cx="19137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315" name="Google Shape;315;p28"/>
          <p:cNvSpPr txBox="1">
            <a:spLocks noGrp="1"/>
          </p:cNvSpPr>
          <p:nvPr>
            <p:ph type="subTitle" idx="1"/>
          </p:nvPr>
        </p:nvSpPr>
        <p:spPr>
          <a:xfrm>
            <a:off x="1303337" y="2131508"/>
            <a:ext cx="1913700" cy="504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000000"/>
              </a:buClr>
              <a:buSzPts val="1000"/>
              <a:buNone/>
              <a:defRPr>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16" name="Google Shape;316;p28"/>
          <p:cNvSpPr txBox="1">
            <a:spLocks noGrp="1"/>
          </p:cNvSpPr>
          <p:nvPr>
            <p:ph type="subTitle" idx="3"/>
          </p:nvPr>
        </p:nvSpPr>
        <p:spPr>
          <a:xfrm>
            <a:off x="1303337" y="3437450"/>
            <a:ext cx="1913700" cy="49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17" name="Google Shape;317;p28"/>
          <p:cNvSpPr txBox="1">
            <a:spLocks noGrp="1"/>
          </p:cNvSpPr>
          <p:nvPr>
            <p:ph type="subTitle" idx="4"/>
          </p:nvPr>
        </p:nvSpPr>
        <p:spPr>
          <a:xfrm>
            <a:off x="5926959" y="2138718"/>
            <a:ext cx="1913700" cy="50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000"/>
              <a:buNone/>
              <a:defRPr>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18" name="Google Shape;318;p28"/>
          <p:cNvSpPr txBox="1">
            <a:spLocks noGrp="1"/>
          </p:cNvSpPr>
          <p:nvPr>
            <p:ph type="subTitle" idx="5"/>
          </p:nvPr>
        </p:nvSpPr>
        <p:spPr>
          <a:xfrm>
            <a:off x="5926963" y="3428277"/>
            <a:ext cx="1913700" cy="4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19" name="Google Shape;319;p28"/>
          <p:cNvSpPr txBox="1">
            <a:spLocks noGrp="1"/>
          </p:cNvSpPr>
          <p:nvPr>
            <p:ph type="ctrTitle" idx="6"/>
          </p:nvPr>
        </p:nvSpPr>
        <p:spPr>
          <a:xfrm>
            <a:off x="5926963" y="1662925"/>
            <a:ext cx="1913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320" name="Google Shape;320;p28"/>
          <p:cNvSpPr txBox="1">
            <a:spLocks noGrp="1"/>
          </p:cNvSpPr>
          <p:nvPr>
            <p:ph type="ctrTitle" idx="7"/>
          </p:nvPr>
        </p:nvSpPr>
        <p:spPr>
          <a:xfrm>
            <a:off x="1303347" y="2959676"/>
            <a:ext cx="19137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1200"/>
              <a:buNone/>
              <a:defRPr sz="1500">
                <a:solidFill>
                  <a:schemeClr val="dk2"/>
                </a:solidFill>
                <a:highlight>
                  <a:schemeClr val="dk1"/>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321" name="Google Shape;321;p28"/>
          <p:cNvSpPr txBox="1">
            <a:spLocks noGrp="1"/>
          </p:cNvSpPr>
          <p:nvPr>
            <p:ph type="ctrTitle" idx="8"/>
          </p:nvPr>
        </p:nvSpPr>
        <p:spPr>
          <a:xfrm>
            <a:off x="5926963" y="2959679"/>
            <a:ext cx="1913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2">
  <p:cSld name="BLANK_1_1_1_1_2_1">
    <p:spTree>
      <p:nvGrpSpPr>
        <p:cNvPr id="1" name="Shape 322"/>
        <p:cNvGrpSpPr/>
        <p:nvPr/>
      </p:nvGrpSpPr>
      <p:grpSpPr>
        <a:xfrm>
          <a:off x="0" y="0"/>
          <a:ext cx="0" cy="0"/>
          <a:chOff x="0" y="0"/>
          <a:chExt cx="0" cy="0"/>
        </a:xfrm>
      </p:grpSpPr>
      <p:sp>
        <p:nvSpPr>
          <p:cNvPr id="323" name="Google Shape;323;p29"/>
          <p:cNvSpPr/>
          <p:nvPr/>
        </p:nvSpPr>
        <p:spPr>
          <a:xfrm>
            <a:off x="1205325" y="4256425"/>
            <a:ext cx="1089300" cy="1107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6341875" y="-675325"/>
            <a:ext cx="1915200" cy="1946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txBox="1">
            <a:spLocks noGrp="1"/>
          </p:cNvSpPr>
          <p:nvPr>
            <p:ph type="title"/>
          </p:nvPr>
        </p:nvSpPr>
        <p:spPr>
          <a:xfrm>
            <a:off x="720000" y="534668"/>
            <a:ext cx="7704000" cy="45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6" name="Google Shape;326;p29"/>
          <p:cNvGrpSpPr/>
          <p:nvPr/>
        </p:nvGrpSpPr>
        <p:grpSpPr>
          <a:xfrm>
            <a:off x="332700" y="231050"/>
            <a:ext cx="8478600" cy="4661400"/>
            <a:chOff x="332700" y="231050"/>
            <a:chExt cx="8478600" cy="4661400"/>
          </a:xfrm>
        </p:grpSpPr>
        <p:cxnSp>
          <p:nvCxnSpPr>
            <p:cNvPr id="327" name="Google Shape;327;p29"/>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328" name="Google Shape;328;p29"/>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29" name="Google Shape;329;p29"/>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30" name="Google Shape;330;p29"/>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
        <p:nvSpPr>
          <p:cNvPr id="331" name="Google Shape;331;p29"/>
          <p:cNvSpPr txBox="1">
            <a:spLocks noGrp="1"/>
          </p:cNvSpPr>
          <p:nvPr>
            <p:ph type="ctrTitle" idx="2"/>
          </p:nvPr>
        </p:nvSpPr>
        <p:spPr>
          <a:xfrm>
            <a:off x="2403647" y="1662925"/>
            <a:ext cx="1913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332" name="Google Shape;332;p29"/>
          <p:cNvSpPr txBox="1">
            <a:spLocks noGrp="1"/>
          </p:cNvSpPr>
          <p:nvPr>
            <p:ph type="subTitle" idx="1"/>
          </p:nvPr>
        </p:nvSpPr>
        <p:spPr>
          <a:xfrm>
            <a:off x="2403641" y="2131508"/>
            <a:ext cx="1913700" cy="50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33" name="Google Shape;333;p29"/>
          <p:cNvSpPr txBox="1">
            <a:spLocks noGrp="1"/>
          </p:cNvSpPr>
          <p:nvPr>
            <p:ph type="subTitle" idx="3"/>
          </p:nvPr>
        </p:nvSpPr>
        <p:spPr>
          <a:xfrm>
            <a:off x="2403641" y="3437450"/>
            <a:ext cx="1913700" cy="4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34" name="Google Shape;334;p29"/>
          <p:cNvSpPr txBox="1">
            <a:spLocks noGrp="1"/>
          </p:cNvSpPr>
          <p:nvPr>
            <p:ph type="subTitle" idx="4"/>
          </p:nvPr>
        </p:nvSpPr>
        <p:spPr>
          <a:xfrm>
            <a:off x="5619737" y="2138718"/>
            <a:ext cx="1913700" cy="50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000"/>
              <a:buNone/>
              <a:defRPr>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35" name="Google Shape;335;p29"/>
          <p:cNvSpPr txBox="1">
            <a:spLocks noGrp="1"/>
          </p:cNvSpPr>
          <p:nvPr>
            <p:ph type="subTitle" idx="5"/>
          </p:nvPr>
        </p:nvSpPr>
        <p:spPr>
          <a:xfrm>
            <a:off x="5619741" y="3428277"/>
            <a:ext cx="1913700" cy="4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36" name="Google Shape;336;p29"/>
          <p:cNvSpPr txBox="1">
            <a:spLocks noGrp="1"/>
          </p:cNvSpPr>
          <p:nvPr>
            <p:ph type="ctrTitle" idx="6"/>
          </p:nvPr>
        </p:nvSpPr>
        <p:spPr>
          <a:xfrm>
            <a:off x="5619742" y="1662925"/>
            <a:ext cx="1913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337" name="Google Shape;337;p29"/>
          <p:cNvSpPr txBox="1">
            <a:spLocks noGrp="1"/>
          </p:cNvSpPr>
          <p:nvPr>
            <p:ph type="ctrTitle" idx="7"/>
          </p:nvPr>
        </p:nvSpPr>
        <p:spPr>
          <a:xfrm>
            <a:off x="2403651" y="2959676"/>
            <a:ext cx="1913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None/>
              <a:defRPr sz="1500">
                <a:solidFill>
                  <a:schemeClr val="dk2"/>
                </a:solidFill>
                <a:highlight>
                  <a:schemeClr val="dk1"/>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338" name="Google Shape;338;p29"/>
          <p:cNvSpPr txBox="1">
            <a:spLocks noGrp="1"/>
          </p:cNvSpPr>
          <p:nvPr>
            <p:ph type="ctrTitle" idx="8"/>
          </p:nvPr>
        </p:nvSpPr>
        <p:spPr>
          <a:xfrm>
            <a:off x="5619741" y="2959679"/>
            <a:ext cx="1913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200"/>
              <a:buNone/>
              <a:defRPr sz="1500">
                <a:solidFill>
                  <a:schemeClr val="dk2"/>
                </a:solidFill>
                <a:highlight>
                  <a:srgbClr val="000000"/>
                </a:highlight>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39"/>
        <p:cNvGrpSpPr/>
        <p:nvPr/>
      </p:nvGrpSpPr>
      <p:grpSpPr>
        <a:xfrm>
          <a:off x="0" y="0"/>
          <a:ext cx="0" cy="0"/>
          <a:chOff x="0" y="0"/>
          <a:chExt cx="0" cy="0"/>
        </a:xfrm>
      </p:grpSpPr>
      <p:sp>
        <p:nvSpPr>
          <p:cNvPr id="340" name="Google Shape;340;p30"/>
          <p:cNvSpPr/>
          <p:nvPr/>
        </p:nvSpPr>
        <p:spPr>
          <a:xfrm>
            <a:off x="824775" y="3504348"/>
            <a:ext cx="1360500" cy="13605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4282875" y="1260000"/>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txBox="1">
            <a:spLocks noGrp="1"/>
          </p:cNvSpPr>
          <p:nvPr>
            <p:ph type="title"/>
          </p:nvPr>
        </p:nvSpPr>
        <p:spPr>
          <a:xfrm>
            <a:off x="720000" y="1596275"/>
            <a:ext cx="2305500" cy="3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43" name="Google Shape;343;p30"/>
          <p:cNvSpPr txBox="1">
            <a:spLocks noGrp="1"/>
          </p:cNvSpPr>
          <p:nvPr>
            <p:ph type="subTitle" idx="1"/>
          </p:nvPr>
        </p:nvSpPr>
        <p:spPr>
          <a:xfrm>
            <a:off x="720000" y="204077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4" name="Google Shape;344;p30"/>
          <p:cNvSpPr txBox="1">
            <a:spLocks noGrp="1"/>
          </p:cNvSpPr>
          <p:nvPr>
            <p:ph type="title" idx="2"/>
          </p:nvPr>
        </p:nvSpPr>
        <p:spPr>
          <a:xfrm>
            <a:off x="3419273" y="1596275"/>
            <a:ext cx="2305500" cy="3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45" name="Google Shape;345;p30"/>
          <p:cNvSpPr txBox="1">
            <a:spLocks noGrp="1"/>
          </p:cNvSpPr>
          <p:nvPr>
            <p:ph type="subTitle" idx="3"/>
          </p:nvPr>
        </p:nvSpPr>
        <p:spPr>
          <a:xfrm>
            <a:off x="3419275" y="204077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6" name="Google Shape;346;p30"/>
          <p:cNvSpPr txBox="1">
            <a:spLocks noGrp="1"/>
          </p:cNvSpPr>
          <p:nvPr>
            <p:ph type="title" idx="4"/>
          </p:nvPr>
        </p:nvSpPr>
        <p:spPr>
          <a:xfrm>
            <a:off x="720000" y="3446575"/>
            <a:ext cx="2305500" cy="3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47" name="Google Shape;347;p30"/>
          <p:cNvSpPr txBox="1">
            <a:spLocks noGrp="1"/>
          </p:cNvSpPr>
          <p:nvPr>
            <p:ph type="subTitle" idx="5"/>
          </p:nvPr>
        </p:nvSpPr>
        <p:spPr>
          <a:xfrm>
            <a:off x="720000" y="3891191"/>
            <a:ext cx="2305500" cy="5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30"/>
          <p:cNvSpPr txBox="1">
            <a:spLocks noGrp="1"/>
          </p:cNvSpPr>
          <p:nvPr>
            <p:ph type="title" idx="6"/>
          </p:nvPr>
        </p:nvSpPr>
        <p:spPr>
          <a:xfrm>
            <a:off x="3419273" y="3446575"/>
            <a:ext cx="2305500" cy="3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49" name="Google Shape;349;p30"/>
          <p:cNvSpPr txBox="1">
            <a:spLocks noGrp="1"/>
          </p:cNvSpPr>
          <p:nvPr>
            <p:ph type="subTitle" idx="7"/>
          </p:nvPr>
        </p:nvSpPr>
        <p:spPr>
          <a:xfrm>
            <a:off x="3419272" y="3891191"/>
            <a:ext cx="2305500" cy="5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30"/>
          <p:cNvSpPr txBox="1">
            <a:spLocks noGrp="1"/>
          </p:cNvSpPr>
          <p:nvPr>
            <p:ph type="title" idx="8"/>
          </p:nvPr>
        </p:nvSpPr>
        <p:spPr>
          <a:xfrm>
            <a:off x="6118549" y="1596275"/>
            <a:ext cx="2305500" cy="3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51" name="Google Shape;351;p30"/>
          <p:cNvSpPr txBox="1">
            <a:spLocks noGrp="1"/>
          </p:cNvSpPr>
          <p:nvPr>
            <p:ph type="subTitle" idx="9"/>
          </p:nvPr>
        </p:nvSpPr>
        <p:spPr>
          <a:xfrm>
            <a:off x="6118550" y="2040775"/>
            <a:ext cx="23055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30"/>
          <p:cNvSpPr txBox="1">
            <a:spLocks noGrp="1"/>
          </p:cNvSpPr>
          <p:nvPr>
            <p:ph type="title" idx="13"/>
          </p:nvPr>
        </p:nvSpPr>
        <p:spPr>
          <a:xfrm>
            <a:off x="6118550" y="3446575"/>
            <a:ext cx="2305500" cy="3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53" name="Google Shape;353;p30"/>
          <p:cNvSpPr txBox="1">
            <a:spLocks noGrp="1"/>
          </p:cNvSpPr>
          <p:nvPr>
            <p:ph type="subTitle" idx="14"/>
          </p:nvPr>
        </p:nvSpPr>
        <p:spPr>
          <a:xfrm>
            <a:off x="6118548" y="3891191"/>
            <a:ext cx="2305500" cy="5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30"/>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
              <a:t>‹#›</a:t>
            </a:fld>
            <a:endParaRPr/>
          </a:p>
        </p:txBody>
      </p:sp>
      <p:sp>
        <p:nvSpPr>
          <p:cNvPr id="355" name="Google Shape;355;p30"/>
          <p:cNvSpPr txBox="1">
            <a:spLocks noGrp="1"/>
          </p:cNvSpPr>
          <p:nvPr>
            <p:ph type="title" idx="15"/>
          </p:nvPr>
        </p:nvSpPr>
        <p:spPr>
          <a:xfrm>
            <a:off x="720000" y="532925"/>
            <a:ext cx="7704000" cy="452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56" name="Google Shape;356;p30"/>
          <p:cNvGrpSpPr/>
          <p:nvPr/>
        </p:nvGrpSpPr>
        <p:grpSpPr>
          <a:xfrm>
            <a:off x="332700" y="231050"/>
            <a:ext cx="8478600" cy="4661400"/>
            <a:chOff x="332700" y="231050"/>
            <a:chExt cx="8478600" cy="4661400"/>
          </a:xfrm>
        </p:grpSpPr>
        <p:cxnSp>
          <p:nvCxnSpPr>
            <p:cNvPr id="357" name="Google Shape;357;p30"/>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358" name="Google Shape;358;p30"/>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59" name="Google Shape;359;p30"/>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60" name="Google Shape;360;p30"/>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p:nvPr/>
        </p:nvSpPr>
        <p:spPr>
          <a:xfrm>
            <a:off x="7742650" y="316797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5776650" y="221700"/>
            <a:ext cx="1082100" cy="10821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title"/>
          </p:nvPr>
        </p:nvSpPr>
        <p:spPr>
          <a:xfrm>
            <a:off x="721550" y="584532"/>
            <a:ext cx="7094100" cy="4455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4"/>
          <p:cNvSpPr txBox="1">
            <a:spLocks noGrp="1"/>
          </p:cNvSpPr>
          <p:nvPr>
            <p:ph type="body" idx="1"/>
          </p:nvPr>
        </p:nvSpPr>
        <p:spPr>
          <a:xfrm>
            <a:off x="721550" y="1152475"/>
            <a:ext cx="77010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sz="1000">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grpSp>
        <p:nvGrpSpPr>
          <p:cNvPr id="34" name="Google Shape;34;p4"/>
          <p:cNvGrpSpPr/>
          <p:nvPr/>
        </p:nvGrpSpPr>
        <p:grpSpPr>
          <a:xfrm>
            <a:off x="332700" y="231050"/>
            <a:ext cx="8478600" cy="4661400"/>
            <a:chOff x="332700" y="231050"/>
            <a:chExt cx="8478600" cy="4661400"/>
          </a:xfrm>
        </p:grpSpPr>
        <p:cxnSp>
          <p:nvCxnSpPr>
            <p:cNvPr id="35" name="Google Shape;35;p4"/>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36" name="Google Shape;36;p4"/>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7" name="Google Shape;37;p4"/>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8" name="Google Shape;38;p4"/>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1">
  <p:cSld name="BLANK_1_1_1_1_1_2">
    <p:spTree>
      <p:nvGrpSpPr>
        <p:cNvPr id="1" name="Shape 361"/>
        <p:cNvGrpSpPr/>
        <p:nvPr/>
      </p:nvGrpSpPr>
      <p:grpSpPr>
        <a:xfrm>
          <a:off x="0" y="0"/>
          <a:ext cx="0" cy="0"/>
          <a:chOff x="0" y="0"/>
          <a:chExt cx="0" cy="0"/>
        </a:xfrm>
      </p:grpSpPr>
      <p:sp>
        <p:nvSpPr>
          <p:cNvPr id="362" name="Google Shape;362;p31"/>
          <p:cNvSpPr/>
          <p:nvPr/>
        </p:nvSpPr>
        <p:spPr>
          <a:xfrm>
            <a:off x="6442175" y="-253600"/>
            <a:ext cx="1467300" cy="14676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3846975" y="4342700"/>
            <a:ext cx="1038300" cy="1038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txBox="1">
            <a:spLocks noGrp="1"/>
          </p:cNvSpPr>
          <p:nvPr>
            <p:ph type="title"/>
          </p:nvPr>
        </p:nvSpPr>
        <p:spPr>
          <a:xfrm>
            <a:off x="2291300" y="1214000"/>
            <a:ext cx="1869000" cy="385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5" name="Google Shape;365;p31"/>
          <p:cNvSpPr txBox="1">
            <a:spLocks noGrp="1"/>
          </p:cNvSpPr>
          <p:nvPr>
            <p:ph type="subTitle" idx="1"/>
          </p:nvPr>
        </p:nvSpPr>
        <p:spPr>
          <a:xfrm>
            <a:off x="2291300" y="1599801"/>
            <a:ext cx="1869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6" name="Google Shape;366;p31"/>
          <p:cNvSpPr txBox="1">
            <a:spLocks noGrp="1"/>
          </p:cNvSpPr>
          <p:nvPr>
            <p:ph type="title" idx="2"/>
          </p:nvPr>
        </p:nvSpPr>
        <p:spPr>
          <a:xfrm>
            <a:off x="5705897" y="1214000"/>
            <a:ext cx="1869000" cy="385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7" name="Google Shape;367;p31"/>
          <p:cNvSpPr txBox="1">
            <a:spLocks noGrp="1"/>
          </p:cNvSpPr>
          <p:nvPr>
            <p:ph type="subTitle" idx="3"/>
          </p:nvPr>
        </p:nvSpPr>
        <p:spPr>
          <a:xfrm>
            <a:off x="5705899" y="1599801"/>
            <a:ext cx="1869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8" name="Google Shape;368;p31"/>
          <p:cNvSpPr txBox="1">
            <a:spLocks noGrp="1"/>
          </p:cNvSpPr>
          <p:nvPr>
            <p:ph type="title" idx="4"/>
          </p:nvPr>
        </p:nvSpPr>
        <p:spPr>
          <a:xfrm>
            <a:off x="2291300" y="3429207"/>
            <a:ext cx="1869000" cy="385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9" name="Google Shape;369;p31"/>
          <p:cNvSpPr txBox="1">
            <a:spLocks noGrp="1"/>
          </p:cNvSpPr>
          <p:nvPr>
            <p:ph type="subTitle" idx="5"/>
          </p:nvPr>
        </p:nvSpPr>
        <p:spPr>
          <a:xfrm>
            <a:off x="2291297" y="3815000"/>
            <a:ext cx="1869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31"/>
          <p:cNvSpPr txBox="1">
            <a:spLocks noGrp="1"/>
          </p:cNvSpPr>
          <p:nvPr>
            <p:ph type="title" idx="6"/>
          </p:nvPr>
        </p:nvSpPr>
        <p:spPr>
          <a:xfrm>
            <a:off x="2291298" y="2354503"/>
            <a:ext cx="1869000" cy="385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1" name="Google Shape;371;p31"/>
          <p:cNvSpPr txBox="1">
            <a:spLocks noGrp="1"/>
          </p:cNvSpPr>
          <p:nvPr>
            <p:ph type="subTitle" idx="7"/>
          </p:nvPr>
        </p:nvSpPr>
        <p:spPr>
          <a:xfrm>
            <a:off x="2291297" y="2740299"/>
            <a:ext cx="1869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31"/>
          <p:cNvSpPr txBox="1">
            <a:spLocks noGrp="1"/>
          </p:cNvSpPr>
          <p:nvPr>
            <p:ph type="title" idx="8"/>
          </p:nvPr>
        </p:nvSpPr>
        <p:spPr>
          <a:xfrm>
            <a:off x="5705898" y="2354503"/>
            <a:ext cx="1869000" cy="385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3" name="Google Shape;373;p31"/>
          <p:cNvSpPr txBox="1">
            <a:spLocks noGrp="1"/>
          </p:cNvSpPr>
          <p:nvPr>
            <p:ph type="subTitle" idx="9"/>
          </p:nvPr>
        </p:nvSpPr>
        <p:spPr>
          <a:xfrm>
            <a:off x="5705898" y="2740307"/>
            <a:ext cx="1869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31"/>
          <p:cNvSpPr txBox="1">
            <a:spLocks noGrp="1"/>
          </p:cNvSpPr>
          <p:nvPr>
            <p:ph type="title" idx="13"/>
          </p:nvPr>
        </p:nvSpPr>
        <p:spPr>
          <a:xfrm>
            <a:off x="5705899" y="3429207"/>
            <a:ext cx="1869000" cy="385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500">
                <a:solidFill>
                  <a:schemeClr val="dk2"/>
                </a:solidFill>
                <a:highlight>
                  <a:schemeClr val="dk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5" name="Google Shape;375;p31"/>
          <p:cNvSpPr txBox="1">
            <a:spLocks noGrp="1"/>
          </p:cNvSpPr>
          <p:nvPr>
            <p:ph type="subTitle" idx="14"/>
          </p:nvPr>
        </p:nvSpPr>
        <p:spPr>
          <a:xfrm>
            <a:off x="5705896" y="3815000"/>
            <a:ext cx="1869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31"/>
          <p:cNvSpPr txBox="1">
            <a:spLocks noGrp="1"/>
          </p:cNvSpPr>
          <p:nvPr>
            <p:ph type="title" idx="15"/>
          </p:nvPr>
        </p:nvSpPr>
        <p:spPr>
          <a:xfrm>
            <a:off x="720000" y="532925"/>
            <a:ext cx="7704000" cy="452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7" name="Google Shape;377;p31"/>
          <p:cNvGrpSpPr/>
          <p:nvPr/>
        </p:nvGrpSpPr>
        <p:grpSpPr>
          <a:xfrm>
            <a:off x="332700" y="231050"/>
            <a:ext cx="8478600" cy="4661400"/>
            <a:chOff x="332700" y="231050"/>
            <a:chExt cx="8478600" cy="4661400"/>
          </a:xfrm>
        </p:grpSpPr>
        <p:cxnSp>
          <p:nvCxnSpPr>
            <p:cNvPr id="378" name="Google Shape;378;p31"/>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379" name="Google Shape;379;p31"/>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80" name="Google Shape;380;p31"/>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81" name="Google Shape;381;p31"/>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82"/>
        <p:cNvGrpSpPr/>
        <p:nvPr/>
      </p:nvGrpSpPr>
      <p:grpSpPr>
        <a:xfrm>
          <a:off x="0" y="0"/>
          <a:ext cx="0" cy="0"/>
          <a:chOff x="0" y="0"/>
          <a:chExt cx="0" cy="0"/>
        </a:xfrm>
      </p:grpSpPr>
      <p:sp>
        <p:nvSpPr>
          <p:cNvPr id="383" name="Google Shape;383;p32"/>
          <p:cNvSpPr/>
          <p:nvPr/>
        </p:nvSpPr>
        <p:spPr>
          <a:xfrm>
            <a:off x="824775" y="1574525"/>
            <a:ext cx="1379100" cy="13791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7384150" y="3736100"/>
            <a:ext cx="1038300" cy="1038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txBox="1">
            <a:spLocks noGrp="1"/>
          </p:cNvSpPr>
          <p:nvPr>
            <p:ph type="title" hasCustomPrompt="1"/>
          </p:nvPr>
        </p:nvSpPr>
        <p:spPr>
          <a:xfrm>
            <a:off x="721550" y="1383350"/>
            <a:ext cx="48039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highlight>
                  <a:schemeClr val="dk2"/>
                </a:highlight>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86" name="Google Shape;386;p32"/>
          <p:cNvSpPr txBox="1">
            <a:spLocks noGrp="1"/>
          </p:cNvSpPr>
          <p:nvPr>
            <p:ph type="subTitle" idx="1"/>
          </p:nvPr>
        </p:nvSpPr>
        <p:spPr>
          <a:xfrm>
            <a:off x="721550" y="2241775"/>
            <a:ext cx="4803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7" name="Google Shape;387;p32"/>
          <p:cNvSpPr txBox="1">
            <a:spLocks noGrp="1"/>
          </p:cNvSpPr>
          <p:nvPr>
            <p:ph type="title" idx="2" hasCustomPrompt="1"/>
          </p:nvPr>
        </p:nvSpPr>
        <p:spPr>
          <a:xfrm>
            <a:off x="3618550" y="3030375"/>
            <a:ext cx="48039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dk2"/>
                </a:solidFill>
                <a:highlight>
                  <a:schemeClr val="dk1"/>
                </a:highlight>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88" name="Google Shape;388;p32"/>
          <p:cNvSpPr txBox="1">
            <a:spLocks noGrp="1"/>
          </p:cNvSpPr>
          <p:nvPr>
            <p:ph type="subTitle" idx="3"/>
          </p:nvPr>
        </p:nvSpPr>
        <p:spPr>
          <a:xfrm>
            <a:off x="3618550" y="3888800"/>
            <a:ext cx="4803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89" name="Google Shape;389;p32"/>
          <p:cNvGrpSpPr/>
          <p:nvPr/>
        </p:nvGrpSpPr>
        <p:grpSpPr>
          <a:xfrm>
            <a:off x="332700" y="231050"/>
            <a:ext cx="8478600" cy="4661400"/>
            <a:chOff x="332700" y="231050"/>
            <a:chExt cx="8478600" cy="4661400"/>
          </a:xfrm>
        </p:grpSpPr>
        <p:cxnSp>
          <p:nvCxnSpPr>
            <p:cNvPr id="390" name="Google Shape;390;p32"/>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391" name="Google Shape;391;p32"/>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92" name="Google Shape;392;p32"/>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393" name="Google Shape;393;p32"/>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1">
  <p:cSld name="CUSTOM_9">
    <p:spTree>
      <p:nvGrpSpPr>
        <p:cNvPr id="1" name="Shape 394"/>
        <p:cNvGrpSpPr/>
        <p:nvPr/>
      </p:nvGrpSpPr>
      <p:grpSpPr>
        <a:xfrm>
          <a:off x="0" y="0"/>
          <a:ext cx="0" cy="0"/>
          <a:chOff x="0" y="0"/>
          <a:chExt cx="0" cy="0"/>
        </a:xfrm>
      </p:grpSpPr>
      <p:sp>
        <p:nvSpPr>
          <p:cNvPr id="395" name="Google Shape;395;p33"/>
          <p:cNvSpPr/>
          <p:nvPr/>
        </p:nvSpPr>
        <p:spPr>
          <a:xfrm>
            <a:off x="2842750" y="231050"/>
            <a:ext cx="1798500" cy="17985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7967100" y="3249200"/>
            <a:ext cx="927600" cy="9276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hasCustomPrompt="1"/>
          </p:nvPr>
        </p:nvSpPr>
        <p:spPr>
          <a:xfrm>
            <a:off x="1666200" y="1028700"/>
            <a:ext cx="1950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800"/>
              <a:buNone/>
              <a:defRPr sz="4800">
                <a:solidFill>
                  <a:schemeClr val="dk2"/>
                </a:solidFill>
                <a:highlight>
                  <a:schemeClr val="dk1"/>
                </a:highlight>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8" name="Google Shape;398;p33"/>
          <p:cNvSpPr txBox="1">
            <a:spLocks noGrp="1"/>
          </p:cNvSpPr>
          <p:nvPr>
            <p:ph type="subTitle" idx="1"/>
          </p:nvPr>
        </p:nvSpPr>
        <p:spPr>
          <a:xfrm>
            <a:off x="713100" y="1857000"/>
            <a:ext cx="3743400" cy="57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 name="Google Shape;399;p33"/>
          <p:cNvSpPr txBox="1">
            <a:spLocks noGrp="1"/>
          </p:cNvSpPr>
          <p:nvPr>
            <p:ph type="title" idx="2" hasCustomPrompt="1"/>
          </p:nvPr>
        </p:nvSpPr>
        <p:spPr>
          <a:xfrm>
            <a:off x="1668300" y="2822875"/>
            <a:ext cx="1946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800"/>
              <a:buNone/>
              <a:defRPr sz="4800">
                <a:solidFill>
                  <a:schemeClr val="dk2"/>
                </a:solidFill>
                <a:highlight>
                  <a:schemeClr val="dk1"/>
                </a:highlight>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00" name="Google Shape;400;p33"/>
          <p:cNvSpPr txBox="1">
            <a:spLocks noGrp="1"/>
          </p:cNvSpPr>
          <p:nvPr>
            <p:ph type="subTitle" idx="3"/>
          </p:nvPr>
        </p:nvSpPr>
        <p:spPr>
          <a:xfrm>
            <a:off x="713100" y="3651181"/>
            <a:ext cx="3743400" cy="57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1"/>
                </a:solidFill>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01" name="Google Shape;401;p33"/>
          <p:cNvGrpSpPr/>
          <p:nvPr/>
        </p:nvGrpSpPr>
        <p:grpSpPr>
          <a:xfrm>
            <a:off x="332700" y="231050"/>
            <a:ext cx="8478600" cy="4661400"/>
            <a:chOff x="332700" y="231050"/>
            <a:chExt cx="8478600" cy="4661400"/>
          </a:xfrm>
        </p:grpSpPr>
        <p:cxnSp>
          <p:nvCxnSpPr>
            <p:cNvPr id="402" name="Google Shape;402;p33"/>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403" name="Google Shape;403;p33"/>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04" name="Google Shape;404;p33"/>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05" name="Google Shape;405;p33"/>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2">
  <p:cSld name="CUSTOM_16">
    <p:spTree>
      <p:nvGrpSpPr>
        <p:cNvPr id="1" name="Shape 406"/>
        <p:cNvGrpSpPr/>
        <p:nvPr/>
      </p:nvGrpSpPr>
      <p:grpSpPr>
        <a:xfrm>
          <a:off x="0" y="0"/>
          <a:ext cx="0" cy="0"/>
          <a:chOff x="0" y="0"/>
          <a:chExt cx="0" cy="0"/>
        </a:xfrm>
      </p:grpSpPr>
      <p:sp>
        <p:nvSpPr>
          <p:cNvPr id="407" name="Google Shape;407;p34"/>
          <p:cNvSpPr/>
          <p:nvPr/>
        </p:nvSpPr>
        <p:spPr>
          <a:xfrm>
            <a:off x="1941627" y="-438900"/>
            <a:ext cx="1871100" cy="1871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980825" y="3962000"/>
            <a:ext cx="1038300" cy="1038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txBox="1">
            <a:spLocks noGrp="1"/>
          </p:cNvSpPr>
          <p:nvPr>
            <p:ph type="title" hasCustomPrompt="1"/>
          </p:nvPr>
        </p:nvSpPr>
        <p:spPr>
          <a:xfrm flipH="1">
            <a:off x="3432913" y="692424"/>
            <a:ext cx="4803900" cy="7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highlight>
                  <a:schemeClr val="dk2"/>
                </a:highlight>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0" name="Google Shape;410;p34"/>
          <p:cNvSpPr txBox="1">
            <a:spLocks noGrp="1"/>
          </p:cNvSpPr>
          <p:nvPr>
            <p:ph type="subTitle" idx="1"/>
          </p:nvPr>
        </p:nvSpPr>
        <p:spPr>
          <a:xfrm flipH="1">
            <a:off x="3432913" y="1432645"/>
            <a:ext cx="4803900" cy="3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34"/>
          <p:cNvSpPr txBox="1">
            <a:spLocks noGrp="1"/>
          </p:cNvSpPr>
          <p:nvPr>
            <p:ph type="title" idx="2" hasCustomPrompt="1"/>
          </p:nvPr>
        </p:nvSpPr>
        <p:spPr>
          <a:xfrm flipH="1">
            <a:off x="3432913" y="3465455"/>
            <a:ext cx="4803900" cy="7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highlight>
                  <a:schemeClr val="dk2"/>
                </a:highlight>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2" name="Google Shape;412;p34"/>
          <p:cNvSpPr txBox="1">
            <a:spLocks noGrp="1"/>
          </p:cNvSpPr>
          <p:nvPr>
            <p:ph type="subTitle" idx="3"/>
          </p:nvPr>
        </p:nvSpPr>
        <p:spPr>
          <a:xfrm flipH="1">
            <a:off x="3432913" y="4205677"/>
            <a:ext cx="4803900" cy="3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13" name="Google Shape;413;p34"/>
          <p:cNvGrpSpPr/>
          <p:nvPr/>
        </p:nvGrpSpPr>
        <p:grpSpPr>
          <a:xfrm>
            <a:off x="332700" y="231050"/>
            <a:ext cx="8478600" cy="4661400"/>
            <a:chOff x="332700" y="231050"/>
            <a:chExt cx="8478600" cy="4661400"/>
          </a:xfrm>
        </p:grpSpPr>
        <p:cxnSp>
          <p:nvCxnSpPr>
            <p:cNvPr id="414" name="Google Shape;414;p34"/>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415" name="Google Shape;415;p34"/>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16" name="Google Shape;416;p34"/>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17" name="Google Shape;417;p34"/>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
        <p:nvSpPr>
          <p:cNvPr id="418" name="Google Shape;418;p34"/>
          <p:cNvSpPr txBox="1">
            <a:spLocks noGrp="1"/>
          </p:cNvSpPr>
          <p:nvPr>
            <p:ph type="title" idx="4" hasCustomPrompt="1"/>
          </p:nvPr>
        </p:nvSpPr>
        <p:spPr>
          <a:xfrm flipH="1">
            <a:off x="3432913" y="2074922"/>
            <a:ext cx="4803900" cy="7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dk2"/>
                </a:solidFill>
                <a:highlight>
                  <a:schemeClr val="dk1"/>
                </a:highlight>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9" name="Google Shape;419;p34"/>
          <p:cNvSpPr txBox="1">
            <a:spLocks noGrp="1"/>
          </p:cNvSpPr>
          <p:nvPr>
            <p:ph type="subTitle" idx="5"/>
          </p:nvPr>
        </p:nvSpPr>
        <p:spPr>
          <a:xfrm flipH="1">
            <a:off x="3432913" y="2823187"/>
            <a:ext cx="4803900" cy="3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3">
  <p:cSld name="CUSTOM_16_1">
    <p:spTree>
      <p:nvGrpSpPr>
        <p:cNvPr id="1" name="Shape 420"/>
        <p:cNvGrpSpPr/>
        <p:nvPr/>
      </p:nvGrpSpPr>
      <p:grpSpPr>
        <a:xfrm>
          <a:off x="0" y="0"/>
          <a:ext cx="0" cy="0"/>
          <a:chOff x="0" y="0"/>
          <a:chExt cx="0" cy="0"/>
        </a:xfrm>
      </p:grpSpPr>
      <p:sp>
        <p:nvSpPr>
          <p:cNvPr id="421" name="Google Shape;421;p35"/>
          <p:cNvSpPr/>
          <p:nvPr/>
        </p:nvSpPr>
        <p:spPr>
          <a:xfrm>
            <a:off x="6642027" y="-438900"/>
            <a:ext cx="1871100" cy="1871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727800" y="3962000"/>
            <a:ext cx="1038300" cy="1038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txBox="1">
            <a:spLocks noGrp="1"/>
          </p:cNvSpPr>
          <p:nvPr>
            <p:ph type="title" hasCustomPrompt="1"/>
          </p:nvPr>
        </p:nvSpPr>
        <p:spPr>
          <a:xfrm flipH="1">
            <a:off x="991675" y="2980796"/>
            <a:ext cx="2231700" cy="7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highlight>
                  <a:schemeClr val="dk2"/>
                </a:highlight>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4" name="Google Shape;424;p35"/>
          <p:cNvSpPr txBox="1">
            <a:spLocks noGrp="1"/>
          </p:cNvSpPr>
          <p:nvPr>
            <p:ph type="subTitle" idx="1"/>
          </p:nvPr>
        </p:nvSpPr>
        <p:spPr>
          <a:xfrm flipH="1">
            <a:off x="991675" y="3721028"/>
            <a:ext cx="2231700" cy="56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5" name="Google Shape;425;p35"/>
          <p:cNvSpPr txBox="1">
            <a:spLocks noGrp="1"/>
          </p:cNvSpPr>
          <p:nvPr>
            <p:ph type="title" idx="2" hasCustomPrompt="1"/>
          </p:nvPr>
        </p:nvSpPr>
        <p:spPr>
          <a:xfrm flipH="1">
            <a:off x="5874525" y="2980800"/>
            <a:ext cx="2231700" cy="7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highlight>
                  <a:schemeClr val="dk2"/>
                </a:highlight>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6" name="Google Shape;426;p35"/>
          <p:cNvSpPr txBox="1">
            <a:spLocks noGrp="1"/>
          </p:cNvSpPr>
          <p:nvPr>
            <p:ph type="subTitle" idx="3"/>
          </p:nvPr>
        </p:nvSpPr>
        <p:spPr>
          <a:xfrm flipH="1">
            <a:off x="5874525" y="3721034"/>
            <a:ext cx="2231700" cy="56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27" name="Google Shape;427;p35"/>
          <p:cNvGrpSpPr/>
          <p:nvPr/>
        </p:nvGrpSpPr>
        <p:grpSpPr>
          <a:xfrm>
            <a:off x="332700" y="231050"/>
            <a:ext cx="8478600" cy="4661400"/>
            <a:chOff x="332700" y="231050"/>
            <a:chExt cx="8478600" cy="4661400"/>
          </a:xfrm>
        </p:grpSpPr>
        <p:cxnSp>
          <p:nvCxnSpPr>
            <p:cNvPr id="428" name="Google Shape;428;p35"/>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429" name="Google Shape;429;p35"/>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30" name="Google Shape;430;p35"/>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31" name="Google Shape;431;p35"/>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
        <p:nvSpPr>
          <p:cNvPr id="432" name="Google Shape;432;p35"/>
          <p:cNvSpPr txBox="1">
            <a:spLocks noGrp="1"/>
          </p:cNvSpPr>
          <p:nvPr>
            <p:ph type="title" idx="4" hasCustomPrompt="1"/>
          </p:nvPr>
        </p:nvSpPr>
        <p:spPr>
          <a:xfrm flipH="1">
            <a:off x="3433100" y="2980793"/>
            <a:ext cx="2231700" cy="7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dk2"/>
                </a:solidFill>
                <a:highlight>
                  <a:schemeClr val="dk1"/>
                </a:highlight>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33" name="Google Shape;433;p35"/>
          <p:cNvSpPr txBox="1">
            <a:spLocks noGrp="1"/>
          </p:cNvSpPr>
          <p:nvPr>
            <p:ph type="subTitle" idx="5"/>
          </p:nvPr>
        </p:nvSpPr>
        <p:spPr>
          <a:xfrm flipH="1">
            <a:off x="3433100" y="3721075"/>
            <a:ext cx="2231700" cy="56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CUSTOM_7">
    <p:spTree>
      <p:nvGrpSpPr>
        <p:cNvPr id="1" name="Shape 434"/>
        <p:cNvGrpSpPr/>
        <p:nvPr/>
      </p:nvGrpSpPr>
      <p:grpSpPr>
        <a:xfrm>
          <a:off x="0" y="0"/>
          <a:ext cx="0" cy="0"/>
          <a:chOff x="0" y="0"/>
          <a:chExt cx="0" cy="0"/>
        </a:xfrm>
      </p:grpSpPr>
      <p:sp>
        <p:nvSpPr>
          <p:cNvPr id="435" name="Google Shape;435;p36"/>
          <p:cNvSpPr/>
          <p:nvPr/>
        </p:nvSpPr>
        <p:spPr>
          <a:xfrm>
            <a:off x="2762575" y="783325"/>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6"/>
          <p:cNvSpPr/>
          <p:nvPr/>
        </p:nvSpPr>
        <p:spPr>
          <a:xfrm>
            <a:off x="7763675" y="263057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6"/>
          <p:cNvSpPr txBox="1">
            <a:spLocks noGrp="1"/>
          </p:cNvSpPr>
          <p:nvPr>
            <p:ph type="title"/>
          </p:nvPr>
        </p:nvSpPr>
        <p:spPr>
          <a:xfrm>
            <a:off x="948600" y="1453225"/>
            <a:ext cx="2937600" cy="9375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800" b="1">
                <a:solidFill>
                  <a:schemeClr val="dk2"/>
                </a:solidFill>
                <a:highlight>
                  <a:schemeClr val="dk1"/>
                </a:highligh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8" name="Google Shape;438;p36"/>
          <p:cNvSpPr txBox="1">
            <a:spLocks noGrp="1"/>
          </p:cNvSpPr>
          <p:nvPr>
            <p:ph type="subTitle" idx="1"/>
          </p:nvPr>
        </p:nvSpPr>
        <p:spPr>
          <a:xfrm>
            <a:off x="948600" y="2630575"/>
            <a:ext cx="3291000" cy="12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solidFill>
                  <a:srgbClr val="000000"/>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39" name="Google Shape;439;p36"/>
          <p:cNvGrpSpPr/>
          <p:nvPr/>
        </p:nvGrpSpPr>
        <p:grpSpPr>
          <a:xfrm>
            <a:off x="332700" y="231050"/>
            <a:ext cx="8478600" cy="4661400"/>
            <a:chOff x="332700" y="231050"/>
            <a:chExt cx="8478600" cy="4661400"/>
          </a:xfrm>
        </p:grpSpPr>
        <p:cxnSp>
          <p:nvCxnSpPr>
            <p:cNvPr id="440" name="Google Shape;440;p36"/>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441" name="Google Shape;441;p36"/>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42" name="Google Shape;442;p36"/>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43" name="Google Shape;443;p36"/>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6">
  <p:cSld name="CUSTOM_7_1">
    <p:spTree>
      <p:nvGrpSpPr>
        <p:cNvPr id="1" name="Shape 444"/>
        <p:cNvGrpSpPr/>
        <p:nvPr/>
      </p:nvGrpSpPr>
      <p:grpSpPr>
        <a:xfrm>
          <a:off x="0" y="0"/>
          <a:ext cx="0" cy="0"/>
          <a:chOff x="0" y="0"/>
          <a:chExt cx="0" cy="0"/>
        </a:xfrm>
      </p:grpSpPr>
      <p:sp>
        <p:nvSpPr>
          <p:cNvPr id="445" name="Google Shape;445;p37"/>
          <p:cNvSpPr/>
          <p:nvPr/>
        </p:nvSpPr>
        <p:spPr>
          <a:xfrm>
            <a:off x="868525" y="-372225"/>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7798400" y="341252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txBox="1">
            <a:spLocks noGrp="1"/>
          </p:cNvSpPr>
          <p:nvPr>
            <p:ph type="title"/>
          </p:nvPr>
        </p:nvSpPr>
        <p:spPr>
          <a:xfrm>
            <a:off x="2383350" y="2712025"/>
            <a:ext cx="4377300" cy="93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800" b="1">
                <a:solidFill>
                  <a:schemeClr val="dk2"/>
                </a:solidFill>
                <a:highlight>
                  <a:schemeClr val="dk1"/>
                </a:highligh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8" name="Google Shape;448;p37"/>
          <p:cNvSpPr txBox="1">
            <a:spLocks noGrp="1"/>
          </p:cNvSpPr>
          <p:nvPr>
            <p:ph type="subTitle" idx="1"/>
          </p:nvPr>
        </p:nvSpPr>
        <p:spPr>
          <a:xfrm>
            <a:off x="2383350" y="3649525"/>
            <a:ext cx="43773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rgbClr val="000000"/>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49" name="Google Shape;449;p37"/>
          <p:cNvGrpSpPr/>
          <p:nvPr/>
        </p:nvGrpSpPr>
        <p:grpSpPr>
          <a:xfrm>
            <a:off x="332700" y="231050"/>
            <a:ext cx="8478600" cy="4661400"/>
            <a:chOff x="332700" y="231050"/>
            <a:chExt cx="8478600" cy="4661400"/>
          </a:xfrm>
        </p:grpSpPr>
        <p:cxnSp>
          <p:nvCxnSpPr>
            <p:cNvPr id="450" name="Google Shape;450;p37"/>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451" name="Google Shape;451;p37"/>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52" name="Google Shape;452;p37"/>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53" name="Google Shape;453;p37"/>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1">
  <p:cSld name="CUSTOM_12">
    <p:spTree>
      <p:nvGrpSpPr>
        <p:cNvPr id="1" name="Shape 454"/>
        <p:cNvGrpSpPr/>
        <p:nvPr/>
      </p:nvGrpSpPr>
      <p:grpSpPr>
        <a:xfrm>
          <a:off x="0" y="0"/>
          <a:ext cx="0" cy="0"/>
          <a:chOff x="0" y="0"/>
          <a:chExt cx="0" cy="0"/>
        </a:xfrm>
      </p:grpSpPr>
      <p:sp>
        <p:nvSpPr>
          <p:cNvPr id="455" name="Google Shape;455;p38"/>
          <p:cNvSpPr/>
          <p:nvPr/>
        </p:nvSpPr>
        <p:spPr>
          <a:xfrm>
            <a:off x="727800" y="113250"/>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6699700" y="3439175"/>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txBox="1">
            <a:spLocks noGrp="1"/>
          </p:cNvSpPr>
          <p:nvPr>
            <p:ph type="title"/>
          </p:nvPr>
        </p:nvSpPr>
        <p:spPr>
          <a:xfrm>
            <a:off x="1986000" y="634150"/>
            <a:ext cx="5172000" cy="93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3800" b="1">
                <a:solidFill>
                  <a:schemeClr val="dk2"/>
                </a:solidFill>
                <a:highlight>
                  <a:schemeClr val="dk1"/>
                </a:highligh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58" name="Google Shape;458;p38"/>
          <p:cNvSpPr txBox="1">
            <a:spLocks noGrp="1"/>
          </p:cNvSpPr>
          <p:nvPr>
            <p:ph type="subTitle" idx="1"/>
          </p:nvPr>
        </p:nvSpPr>
        <p:spPr>
          <a:xfrm>
            <a:off x="1986000" y="1571650"/>
            <a:ext cx="5172000" cy="87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solidFill>
                  <a:srgbClr val="000000"/>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59" name="Google Shape;459;p38"/>
          <p:cNvGrpSpPr/>
          <p:nvPr/>
        </p:nvGrpSpPr>
        <p:grpSpPr>
          <a:xfrm>
            <a:off x="332700" y="231050"/>
            <a:ext cx="8478600" cy="4661400"/>
            <a:chOff x="332700" y="231050"/>
            <a:chExt cx="8478600" cy="4661400"/>
          </a:xfrm>
        </p:grpSpPr>
        <p:cxnSp>
          <p:nvCxnSpPr>
            <p:cNvPr id="460" name="Google Shape;460;p38"/>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461" name="Google Shape;461;p38"/>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62" name="Google Shape;462;p38"/>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63" name="Google Shape;463;p38"/>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1">
  <p:cSld name="CUSTOM_13">
    <p:spTree>
      <p:nvGrpSpPr>
        <p:cNvPr id="1" name="Shape 464"/>
        <p:cNvGrpSpPr/>
        <p:nvPr/>
      </p:nvGrpSpPr>
      <p:grpSpPr>
        <a:xfrm>
          <a:off x="0" y="0"/>
          <a:ext cx="0" cy="0"/>
          <a:chOff x="0" y="0"/>
          <a:chExt cx="0" cy="0"/>
        </a:xfrm>
      </p:grpSpPr>
      <p:sp>
        <p:nvSpPr>
          <p:cNvPr id="465" name="Google Shape;465;p39"/>
          <p:cNvSpPr/>
          <p:nvPr/>
        </p:nvSpPr>
        <p:spPr>
          <a:xfrm>
            <a:off x="4635625" y="45250"/>
            <a:ext cx="1038300" cy="1038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9"/>
          <p:cNvSpPr/>
          <p:nvPr/>
        </p:nvSpPr>
        <p:spPr>
          <a:xfrm>
            <a:off x="1372100" y="3809213"/>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9"/>
          <p:cNvSpPr txBox="1">
            <a:spLocks noGrp="1"/>
          </p:cNvSpPr>
          <p:nvPr>
            <p:ph type="title"/>
          </p:nvPr>
        </p:nvSpPr>
        <p:spPr>
          <a:xfrm>
            <a:off x="1030625" y="762750"/>
            <a:ext cx="5730900" cy="361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4800"/>
              <a:buNone/>
              <a:defRPr sz="6300">
                <a:solidFill>
                  <a:schemeClr val="dk2"/>
                </a:solidFill>
                <a:highlight>
                  <a:schemeClr val="dk1"/>
                </a:highligh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468" name="Google Shape;468;p39"/>
          <p:cNvGrpSpPr/>
          <p:nvPr/>
        </p:nvGrpSpPr>
        <p:grpSpPr>
          <a:xfrm>
            <a:off x="332700" y="231050"/>
            <a:ext cx="8478600" cy="4661400"/>
            <a:chOff x="332700" y="231050"/>
            <a:chExt cx="8478600" cy="4661400"/>
          </a:xfrm>
        </p:grpSpPr>
        <p:cxnSp>
          <p:nvCxnSpPr>
            <p:cNvPr id="469" name="Google Shape;469;p39"/>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470" name="Google Shape;470;p39"/>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71" name="Google Shape;471;p39"/>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72" name="Google Shape;472;p39"/>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1">
  <p:cSld name="CUSTOM_17">
    <p:spTree>
      <p:nvGrpSpPr>
        <p:cNvPr id="1" name="Shape 473"/>
        <p:cNvGrpSpPr/>
        <p:nvPr/>
      </p:nvGrpSpPr>
      <p:grpSpPr>
        <a:xfrm>
          <a:off x="0" y="0"/>
          <a:ext cx="0" cy="0"/>
          <a:chOff x="0" y="0"/>
          <a:chExt cx="0" cy="0"/>
        </a:xfrm>
      </p:grpSpPr>
      <p:sp>
        <p:nvSpPr>
          <p:cNvPr id="474" name="Google Shape;474;p40"/>
          <p:cNvSpPr txBox="1">
            <a:spLocks noGrp="1"/>
          </p:cNvSpPr>
          <p:nvPr>
            <p:ph type="title"/>
          </p:nvPr>
        </p:nvSpPr>
        <p:spPr>
          <a:xfrm>
            <a:off x="2123700" y="3636625"/>
            <a:ext cx="4896600" cy="966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500"/>
              <a:buNone/>
              <a:defRPr sz="3000" b="1">
                <a:solidFill>
                  <a:schemeClr val="dk2"/>
                </a:solidFill>
                <a:highlight>
                  <a:schemeClr val="dk1"/>
                </a:highlight>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75" name="Google Shape;475;p40"/>
          <p:cNvSpPr/>
          <p:nvPr/>
        </p:nvSpPr>
        <p:spPr>
          <a:xfrm>
            <a:off x="8386050" y="2757938"/>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2123700" y="-459180"/>
            <a:ext cx="959700" cy="9597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p:nvPr/>
        </p:nvSpPr>
        <p:spPr>
          <a:xfrm>
            <a:off x="772875" y="1433875"/>
            <a:ext cx="1038300" cy="1038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912375" y="3257500"/>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txBox="1">
            <a:spLocks noGrp="1"/>
          </p:cNvSpPr>
          <p:nvPr>
            <p:ph type="subTitle" idx="1"/>
          </p:nvPr>
        </p:nvSpPr>
        <p:spPr>
          <a:xfrm>
            <a:off x="1181425" y="2667411"/>
            <a:ext cx="2907600" cy="66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Bebas Neue"/>
              <a:buNone/>
              <a:defRPr sz="1500">
                <a:solidFill>
                  <a:schemeClr val="dk2"/>
                </a:solidFill>
                <a:highlight>
                  <a:srgbClr val="000000"/>
                </a:highlight>
                <a:latin typeface="Krona One"/>
                <a:ea typeface="Krona One"/>
                <a:cs typeface="Krona One"/>
                <a:sym typeface="Krona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 name="Google Shape;43;p5"/>
          <p:cNvSpPr txBox="1">
            <a:spLocks noGrp="1"/>
          </p:cNvSpPr>
          <p:nvPr>
            <p:ph type="subTitle" idx="2"/>
          </p:nvPr>
        </p:nvSpPr>
        <p:spPr>
          <a:xfrm>
            <a:off x="4862450" y="1022245"/>
            <a:ext cx="2907600" cy="66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Bebas Neue"/>
              <a:buNone/>
              <a:defRPr sz="1500">
                <a:solidFill>
                  <a:schemeClr val="dk2"/>
                </a:solidFill>
                <a:highlight>
                  <a:srgbClr val="000000"/>
                </a:highlight>
                <a:latin typeface="Krona One"/>
                <a:ea typeface="Krona One"/>
                <a:cs typeface="Krona One"/>
                <a:sym typeface="Krona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4" name="Google Shape;44;p5"/>
          <p:cNvSpPr txBox="1">
            <a:spLocks noGrp="1"/>
          </p:cNvSpPr>
          <p:nvPr>
            <p:ph type="subTitle" idx="3"/>
          </p:nvPr>
        </p:nvSpPr>
        <p:spPr>
          <a:xfrm>
            <a:off x="1181425" y="3083866"/>
            <a:ext cx="2907600" cy="10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 name="Google Shape;45;p5"/>
          <p:cNvSpPr txBox="1">
            <a:spLocks noGrp="1"/>
          </p:cNvSpPr>
          <p:nvPr>
            <p:ph type="subTitle" idx="4"/>
          </p:nvPr>
        </p:nvSpPr>
        <p:spPr>
          <a:xfrm>
            <a:off x="4862450" y="1438825"/>
            <a:ext cx="2907600" cy="10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5"/>
          <p:cNvSpPr txBox="1">
            <a:spLocks noGrp="1"/>
          </p:cNvSpPr>
          <p:nvPr>
            <p:ph type="title"/>
          </p:nvPr>
        </p:nvSpPr>
        <p:spPr>
          <a:xfrm>
            <a:off x="720000" y="540000"/>
            <a:ext cx="7704000" cy="445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7" name="Google Shape;47;p5"/>
          <p:cNvGrpSpPr/>
          <p:nvPr/>
        </p:nvGrpSpPr>
        <p:grpSpPr>
          <a:xfrm>
            <a:off x="332700" y="231050"/>
            <a:ext cx="8478600" cy="4661400"/>
            <a:chOff x="332700" y="231050"/>
            <a:chExt cx="8478600" cy="4661400"/>
          </a:xfrm>
        </p:grpSpPr>
        <p:cxnSp>
          <p:nvCxnSpPr>
            <p:cNvPr id="48" name="Google Shape;48;p5"/>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49" name="Google Shape;49;p5"/>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0" name="Google Shape;50;p5"/>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1" name="Google Shape;51;p5"/>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1">
  <p:cSld name="CUSTOM_14">
    <p:spTree>
      <p:nvGrpSpPr>
        <p:cNvPr id="1" name="Shape 477"/>
        <p:cNvGrpSpPr/>
        <p:nvPr/>
      </p:nvGrpSpPr>
      <p:grpSpPr>
        <a:xfrm>
          <a:off x="0" y="0"/>
          <a:ext cx="0" cy="0"/>
          <a:chOff x="0" y="0"/>
          <a:chExt cx="0" cy="0"/>
        </a:xfrm>
      </p:grpSpPr>
      <p:sp>
        <p:nvSpPr>
          <p:cNvPr id="478" name="Google Shape;478;p41"/>
          <p:cNvSpPr/>
          <p:nvPr/>
        </p:nvSpPr>
        <p:spPr>
          <a:xfrm>
            <a:off x="4715375" y="0"/>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1"/>
          <p:cNvSpPr/>
          <p:nvPr/>
        </p:nvSpPr>
        <p:spPr>
          <a:xfrm>
            <a:off x="1992125" y="3491375"/>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1"/>
          <p:cNvSpPr txBox="1">
            <a:spLocks noGrp="1"/>
          </p:cNvSpPr>
          <p:nvPr>
            <p:ph type="title"/>
          </p:nvPr>
        </p:nvSpPr>
        <p:spPr>
          <a:xfrm>
            <a:off x="4449200" y="2101163"/>
            <a:ext cx="3559800" cy="1283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solidFill>
                  <a:schemeClr val="dk2"/>
                </a:solidFill>
                <a:highlight>
                  <a:schemeClr val="dk1"/>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1" name="Google Shape;481;p41"/>
          <p:cNvSpPr txBox="1">
            <a:spLocks noGrp="1"/>
          </p:cNvSpPr>
          <p:nvPr>
            <p:ph type="title" idx="2" hasCustomPrompt="1"/>
          </p:nvPr>
        </p:nvSpPr>
        <p:spPr>
          <a:xfrm>
            <a:off x="6349742" y="1061388"/>
            <a:ext cx="15684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2" name="Google Shape;482;p41"/>
          <p:cNvSpPr txBox="1">
            <a:spLocks noGrp="1"/>
          </p:cNvSpPr>
          <p:nvPr>
            <p:ph type="subTitle" idx="1"/>
          </p:nvPr>
        </p:nvSpPr>
        <p:spPr>
          <a:xfrm>
            <a:off x="4449300" y="3491375"/>
            <a:ext cx="3559800" cy="59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83" name="Google Shape;483;p41"/>
          <p:cNvGrpSpPr/>
          <p:nvPr/>
        </p:nvGrpSpPr>
        <p:grpSpPr>
          <a:xfrm>
            <a:off x="332700" y="231050"/>
            <a:ext cx="8478600" cy="4661400"/>
            <a:chOff x="332700" y="231050"/>
            <a:chExt cx="8478600" cy="4661400"/>
          </a:xfrm>
        </p:grpSpPr>
        <p:cxnSp>
          <p:nvCxnSpPr>
            <p:cNvPr id="484" name="Google Shape;484;p41"/>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485" name="Google Shape;485;p41"/>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86" name="Google Shape;486;p41"/>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87" name="Google Shape;487;p41"/>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2">
  <p:cSld name="CUSTOM_14_1">
    <p:spTree>
      <p:nvGrpSpPr>
        <p:cNvPr id="1" name="Shape 488"/>
        <p:cNvGrpSpPr/>
        <p:nvPr/>
      </p:nvGrpSpPr>
      <p:grpSpPr>
        <a:xfrm>
          <a:off x="0" y="0"/>
          <a:ext cx="0" cy="0"/>
          <a:chOff x="0" y="0"/>
          <a:chExt cx="0" cy="0"/>
        </a:xfrm>
      </p:grpSpPr>
      <p:sp>
        <p:nvSpPr>
          <p:cNvPr id="489" name="Google Shape;489;p42"/>
          <p:cNvSpPr/>
          <p:nvPr/>
        </p:nvSpPr>
        <p:spPr>
          <a:xfrm>
            <a:off x="3055900" y="-234600"/>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a:off x="4617350" y="3809225"/>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2"/>
          <p:cNvSpPr txBox="1">
            <a:spLocks noGrp="1"/>
          </p:cNvSpPr>
          <p:nvPr>
            <p:ph type="title"/>
          </p:nvPr>
        </p:nvSpPr>
        <p:spPr>
          <a:xfrm flipH="1">
            <a:off x="1148375" y="2101175"/>
            <a:ext cx="4455600" cy="1283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chemeClr val="dk2"/>
                </a:solidFill>
                <a:highlight>
                  <a:schemeClr val="dk1"/>
                </a:highligh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92" name="Google Shape;492;p42"/>
          <p:cNvSpPr txBox="1">
            <a:spLocks noGrp="1"/>
          </p:cNvSpPr>
          <p:nvPr>
            <p:ph type="title" idx="2" hasCustomPrompt="1"/>
          </p:nvPr>
        </p:nvSpPr>
        <p:spPr>
          <a:xfrm flipH="1">
            <a:off x="1239358" y="1061388"/>
            <a:ext cx="15684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3" name="Google Shape;493;p42"/>
          <p:cNvSpPr txBox="1">
            <a:spLocks noGrp="1"/>
          </p:cNvSpPr>
          <p:nvPr>
            <p:ph type="subTitle" idx="1"/>
          </p:nvPr>
        </p:nvSpPr>
        <p:spPr>
          <a:xfrm flipH="1">
            <a:off x="1148400" y="3491375"/>
            <a:ext cx="3559800" cy="59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494" name="Google Shape;494;p42"/>
          <p:cNvGrpSpPr/>
          <p:nvPr/>
        </p:nvGrpSpPr>
        <p:grpSpPr>
          <a:xfrm>
            <a:off x="332700" y="231050"/>
            <a:ext cx="8478600" cy="4661400"/>
            <a:chOff x="332700" y="231050"/>
            <a:chExt cx="8478600" cy="4661400"/>
          </a:xfrm>
        </p:grpSpPr>
        <p:cxnSp>
          <p:nvCxnSpPr>
            <p:cNvPr id="495" name="Google Shape;495;p42"/>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496" name="Google Shape;496;p42"/>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97" name="Google Shape;497;p42"/>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498" name="Google Shape;498;p42"/>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3">
  <p:cSld name="CUSTOM_14_1_1">
    <p:spTree>
      <p:nvGrpSpPr>
        <p:cNvPr id="1" name="Shape 499"/>
        <p:cNvGrpSpPr/>
        <p:nvPr/>
      </p:nvGrpSpPr>
      <p:grpSpPr>
        <a:xfrm>
          <a:off x="0" y="0"/>
          <a:ext cx="0" cy="0"/>
          <a:chOff x="0" y="0"/>
          <a:chExt cx="0" cy="0"/>
        </a:xfrm>
      </p:grpSpPr>
      <p:sp>
        <p:nvSpPr>
          <p:cNvPr id="500" name="Google Shape;500;p43"/>
          <p:cNvSpPr/>
          <p:nvPr/>
        </p:nvSpPr>
        <p:spPr>
          <a:xfrm>
            <a:off x="814300" y="-6082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3"/>
          <p:cNvSpPr/>
          <p:nvPr/>
        </p:nvSpPr>
        <p:spPr>
          <a:xfrm>
            <a:off x="6513600" y="3297625"/>
            <a:ext cx="1921500" cy="19215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3"/>
          <p:cNvSpPr txBox="1">
            <a:spLocks noGrp="1"/>
          </p:cNvSpPr>
          <p:nvPr>
            <p:ph type="title"/>
          </p:nvPr>
        </p:nvSpPr>
        <p:spPr>
          <a:xfrm flipH="1">
            <a:off x="3797938" y="639550"/>
            <a:ext cx="3559800" cy="1283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chemeClr val="dk2"/>
                </a:solidFill>
                <a:highlight>
                  <a:schemeClr val="dk1"/>
                </a:highligh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03" name="Google Shape;503;p43"/>
          <p:cNvSpPr txBox="1">
            <a:spLocks noGrp="1"/>
          </p:cNvSpPr>
          <p:nvPr>
            <p:ph type="title" idx="2" hasCustomPrompt="1"/>
          </p:nvPr>
        </p:nvSpPr>
        <p:spPr>
          <a:xfrm flipH="1">
            <a:off x="1786237" y="1217800"/>
            <a:ext cx="16887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4" name="Google Shape;504;p43"/>
          <p:cNvSpPr txBox="1">
            <a:spLocks noGrp="1"/>
          </p:cNvSpPr>
          <p:nvPr>
            <p:ph type="subTitle" idx="1"/>
          </p:nvPr>
        </p:nvSpPr>
        <p:spPr>
          <a:xfrm flipH="1">
            <a:off x="3797963" y="1922650"/>
            <a:ext cx="3559800" cy="59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505" name="Google Shape;505;p43"/>
          <p:cNvGrpSpPr/>
          <p:nvPr/>
        </p:nvGrpSpPr>
        <p:grpSpPr>
          <a:xfrm>
            <a:off x="332700" y="231050"/>
            <a:ext cx="8478600" cy="4661400"/>
            <a:chOff x="332700" y="231050"/>
            <a:chExt cx="8478600" cy="4661400"/>
          </a:xfrm>
        </p:grpSpPr>
        <p:cxnSp>
          <p:nvCxnSpPr>
            <p:cNvPr id="506" name="Google Shape;506;p43"/>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507" name="Google Shape;507;p43"/>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08" name="Google Shape;508;p43"/>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09" name="Google Shape;509;p43"/>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4">
  <p:cSld name="CUSTOM_14_1_1_1">
    <p:spTree>
      <p:nvGrpSpPr>
        <p:cNvPr id="1" name="Shape 510"/>
        <p:cNvGrpSpPr/>
        <p:nvPr/>
      </p:nvGrpSpPr>
      <p:grpSpPr>
        <a:xfrm>
          <a:off x="0" y="0"/>
          <a:ext cx="0" cy="0"/>
          <a:chOff x="0" y="0"/>
          <a:chExt cx="0" cy="0"/>
        </a:xfrm>
      </p:grpSpPr>
      <p:sp>
        <p:nvSpPr>
          <p:cNvPr id="511" name="Google Shape;511;p44"/>
          <p:cNvSpPr/>
          <p:nvPr/>
        </p:nvSpPr>
        <p:spPr>
          <a:xfrm rot="10800000" flipH="1">
            <a:off x="814300" y="399812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4"/>
          <p:cNvSpPr/>
          <p:nvPr/>
        </p:nvSpPr>
        <p:spPr>
          <a:xfrm rot="10800000" flipH="1">
            <a:off x="6513600" y="-60825"/>
            <a:ext cx="1921500" cy="19215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4"/>
          <p:cNvSpPr txBox="1">
            <a:spLocks noGrp="1"/>
          </p:cNvSpPr>
          <p:nvPr>
            <p:ph type="title"/>
          </p:nvPr>
        </p:nvSpPr>
        <p:spPr>
          <a:xfrm flipH="1">
            <a:off x="3797938" y="2672075"/>
            <a:ext cx="3559800" cy="1283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chemeClr val="dk2"/>
                </a:solidFill>
                <a:highlight>
                  <a:schemeClr val="dk1"/>
                </a:highlight>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14" name="Google Shape;514;p44"/>
          <p:cNvSpPr txBox="1">
            <a:spLocks noGrp="1"/>
          </p:cNvSpPr>
          <p:nvPr>
            <p:ph type="title" idx="2" hasCustomPrompt="1"/>
          </p:nvPr>
        </p:nvSpPr>
        <p:spPr>
          <a:xfrm flipH="1">
            <a:off x="1786237" y="3250325"/>
            <a:ext cx="16887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5" name="Google Shape;515;p44"/>
          <p:cNvSpPr txBox="1">
            <a:spLocks noGrp="1"/>
          </p:cNvSpPr>
          <p:nvPr>
            <p:ph type="subTitle" idx="1"/>
          </p:nvPr>
        </p:nvSpPr>
        <p:spPr>
          <a:xfrm flipH="1">
            <a:off x="3797963" y="3955175"/>
            <a:ext cx="3559800" cy="59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516" name="Google Shape;516;p44"/>
          <p:cNvGrpSpPr/>
          <p:nvPr/>
        </p:nvGrpSpPr>
        <p:grpSpPr>
          <a:xfrm>
            <a:off x="332700" y="231050"/>
            <a:ext cx="8478600" cy="4661400"/>
            <a:chOff x="332700" y="231050"/>
            <a:chExt cx="8478600" cy="4661400"/>
          </a:xfrm>
        </p:grpSpPr>
        <p:cxnSp>
          <p:nvCxnSpPr>
            <p:cNvPr id="517" name="Google Shape;517;p44"/>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518" name="Google Shape;518;p44"/>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19" name="Google Shape;519;p44"/>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20" name="Google Shape;520;p44"/>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1">
  <p:cSld name="CUSTOM_15">
    <p:spTree>
      <p:nvGrpSpPr>
        <p:cNvPr id="1" name="Shape 521"/>
        <p:cNvGrpSpPr/>
        <p:nvPr/>
      </p:nvGrpSpPr>
      <p:grpSpPr>
        <a:xfrm>
          <a:off x="0" y="0"/>
          <a:ext cx="0" cy="0"/>
          <a:chOff x="0" y="0"/>
          <a:chExt cx="0" cy="0"/>
        </a:xfrm>
      </p:grpSpPr>
      <p:sp>
        <p:nvSpPr>
          <p:cNvPr id="522" name="Google Shape;522;p45"/>
          <p:cNvSpPr/>
          <p:nvPr/>
        </p:nvSpPr>
        <p:spPr>
          <a:xfrm>
            <a:off x="714225" y="3809213"/>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5"/>
          <p:cNvSpPr/>
          <p:nvPr/>
        </p:nvSpPr>
        <p:spPr>
          <a:xfrm>
            <a:off x="6694600" y="70820"/>
            <a:ext cx="959700" cy="9597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5"/>
          <p:cNvSpPr txBox="1">
            <a:spLocks noGrp="1"/>
          </p:cNvSpPr>
          <p:nvPr>
            <p:ph type="title"/>
          </p:nvPr>
        </p:nvSpPr>
        <p:spPr>
          <a:xfrm>
            <a:off x="713232" y="523175"/>
            <a:ext cx="49653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25" name="Google Shape;525;p45"/>
          <p:cNvGrpSpPr/>
          <p:nvPr/>
        </p:nvGrpSpPr>
        <p:grpSpPr>
          <a:xfrm>
            <a:off x="332700" y="231050"/>
            <a:ext cx="8478600" cy="4661400"/>
            <a:chOff x="332700" y="231050"/>
            <a:chExt cx="8478600" cy="4661400"/>
          </a:xfrm>
        </p:grpSpPr>
        <p:cxnSp>
          <p:nvCxnSpPr>
            <p:cNvPr id="526" name="Google Shape;526;p45"/>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527" name="Google Shape;527;p45"/>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28" name="Google Shape;528;p45"/>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29" name="Google Shape;529;p45"/>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CUSTOM_15_1">
    <p:spTree>
      <p:nvGrpSpPr>
        <p:cNvPr id="1" name="Shape 530"/>
        <p:cNvGrpSpPr/>
        <p:nvPr/>
      </p:nvGrpSpPr>
      <p:grpSpPr>
        <a:xfrm>
          <a:off x="0" y="0"/>
          <a:ext cx="0" cy="0"/>
          <a:chOff x="0" y="0"/>
          <a:chExt cx="0" cy="0"/>
        </a:xfrm>
      </p:grpSpPr>
      <p:sp>
        <p:nvSpPr>
          <p:cNvPr id="531" name="Google Shape;531;p46"/>
          <p:cNvSpPr/>
          <p:nvPr/>
        </p:nvSpPr>
        <p:spPr>
          <a:xfrm>
            <a:off x="7354425" y="56088"/>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6"/>
          <p:cNvSpPr/>
          <p:nvPr/>
        </p:nvSpPr>
        <p:spPr>
          <a:xfrm>
            <a:off x="1841900" y="4269220"/>
            <a:ext cx="959700" cy="9597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6"/>
          <p:cNvSpPr txBox="1">
            <a:spLocks noGrp="1"/>
          </p:cNvSpPr>
          <p:nvPr>
            <p:ph type="title"/>
          </p:nvPr>
        </p:nvSpPr>
        <p:spPr>
          <a:xfrm>
            <a:off x="722659" y="520794"/>
            <a:ext cx="7682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34" name="Google Shape;534;p46"/>
          <p:cNvGrpSpPr/>
          <p:nvPr/>
        </p:nvGrpSpPr>
        <p:grpSpPr>
          <a:xfrm>
            <a:off x="332700" y="231050"/>
            <a:ext cx="8478600" cy="4661400"/>
            <a:chOff x="332700" y="231050"/>
            <a:chExt cx="8478600" cy="4661400"/>
          </a:xfrm>
        </p:grpSpPr>
        <p:cxnSp>
          <p:nvCxnSpPr>
            <p:cNvPr id="535" name="Google Shape;535;p46"/>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536" name="Google Shape;536;p46"/>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37" name="Google Shape;537;p46"/>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38" name="Google Shape;538;p46"/>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539"/>
        <p:cNvGrpSpPr/>
        <p:nvPr/>
      </p:nvGrpSpPr>
      <p:grpSpPr>
        <a:xfrm>
          <a:off x="0" y="0"/>
          <a:ext cx="0" cy="0"/>
          <a:chOff x="0" y="0"/>
          <a:chExt cx="0" cy="0"/>
        </a:xfrm>
      </p:grpSpPr>
      <p:sp>
        <p:nvSpPr>
          <p:cNvPr id="540" name="Google Shape;540;p47"/>
          <p:cNvSpPr/>
          <p:nvPr/>
        </p:nvSpPr>
        <p:spPr>
          <a:xfrm>
            <a:off x="2913325" y="3419925"/>
            <a:ext cx="1545000" cy="1545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7"/>
          <p:cNvSpPr/>
          <p:nvPr/>
        </p:nvSpPr>
        <p:spPr>
          <a:xfrm>
            <a:off x="7093200" y="31417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7"/>
          <p:cNvSpPr txBox="1">
            <a:spLocks noGrp="1"/>
          </p:cNvSpPr>
          <p:nvPr>
            <p:ph type="ctrTitle"/>
          </p:nvPr>
        </p:nvSpPr>
        <p:spPr>
          <a:xfrm>
            <a:off x="4111500" y="540025"/>
            <a:ext cx="4284000" cy="99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43" name="Google Shape;543;p47"/>
          <p:cNvSpPr txBox="1">
            <a:spLocks noGrp="1"/>
          </p:cNvSpPr>
          <p:nvPr>
            <p:ph type="subTitle" idx="1"/>
          </p:nvPr>
        </p:nvSpPr>
        <p:spPr>
          <a:xfrm>
            <a:off x="3877500" y="1574750"/>
            <a:ext cx="4518000" cy="1625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544" name="Google Shape;544;p47"/>
          <p:cNvGrpSpPr/>
          <p:nvPr/>
        </p:nvGrpSpPr>
        <p:grpSpPr>
          <a:xfrm>
            <a:off x="332700" y="231050"/>
            <a:ext cx="8478600" cy="4661400"/>
            <a:chOff x="332700" y="231050"/>
            <a:chExt cx="8478600" cy="4661400"/>
          </a:xfrm>
        </p:grpSpPr>
        <p:cxnSp>
          <p:nvCxnSpPr>
            <p:cNvPr id="545" name="Google Shape;545;p47"/>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546" name="Google Shape;546;p47"/>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47" name="Google Shape;547;p47"/>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48" name="Google Shape;548;p47"/>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
        <p:nvSpPr>
          <p:cNvPr id="549" name="Google Shape;549;p47"/>
          <p:cNvSpPr txBox="1"/>
          <p:nvPr/>
        </p:nvSpPr>
        <p:spPr>
          <a:xfrm>
            <a:off x="2841000" y="3965775"/>
            <a:ext cx="5554500" cy="4533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000" b="1">
                <a:solidFill>
                  <a:srgbClr val="434343"/>
                </a:solidFill>
                <a:latin typeface="Space Mono"/>
                <a:ea typeface="Space Mono"/>
                <a:cs typeface="Space Mono"/>
                <a:sym typeface="Space Mono"/>
              </a:rPr>
              <a:t>CREDITS:</a:t>
            </a:r>
            <a:r>
              <a:rPr lang="en" sz="1000">
                <a:solidFill>
                  <a:srgbClr val="434343"/>
                </a:solidFill>
                <a:latin typeface="Space Mono"/>
                <a:ea typeface="Space Mono"/>
                <a:cs typeface="Space Mono"/>
                <a:sym typeface="Space Mono"/>
              </a:rPr>
              <a:t> This presentation template was created by </a:t>
            </a:r>
            <a:r>
              <a:rPr lang="en" sz="1000">
                <a:solidFill>
                  <a:srgbClr val="434343"/>
                </a:solidFill>
                <a:uFill>
                  <a:noFill/>
                </a:uFill>
                <a:latin typeface="Space Mono"/>
                <a:ea typeface="Space Mono"/>
                <a:cs typeface="Space Mono"/>
                <a:sym typeface="Space Mono"/>
                <a:hlinkClick r:id="rId2">
                  <a:extLst>
                    <a:ext uri="{A12FA001-AC4F-418D-AE19-62706E023703}">
                      <ahyp:hlinkClr xmlns:ahyp="http://schemas.microsoft.com/office/drawing/2018/hyperlinkcolor" val="tx"/>
                    </a:ext>
                  </a:extLst>
                </a:hlinkClick>
              </a:rPr>
              <a:t>Slidesgo</a:t>
            </a:r>
            <a:r>
              <a:rPr lang="en" sz="1000">
                <a:solidFill>
                  <a:srgbClr val="434343"/>
                </a:solidFill>
                <a:latin typeface="Space Mono"/>
                <a:ea typeface="Space Mono"/>
                <a:cs typeface="Space Mono"/>
                <a:sym typeface="Space Mono"/>
              </a:rPr>
              <a:t>, including icons by </a:t>
            </a:r>
            <a:r>
              <a:rPr lang="en" sz="1000">
                <a:solidFill>
                  <a:srgbClr val="434343"/>
                </a:solidFill>
                <a:uFill>
                  <a:noFill/>
                </a:uFill>
                <a:latin typeface="Space Mono"/>
                <a:ea typeface="Space Mono"/>
                <a:cs typeface="Space Mono"/>
                <a:sym typeface="Space Mono"/>
                <a:hlinkClick r:id="rId3">
                  <a:extLst>
                    <a:ext uri="{A12FA001-AC4F-418D-AE19-62706E023703}">
                      <ahyp:hlinkClr xmlns:ahyp="http://schemas.microsoft.com/office/drawing/2018/hyperlinkcolor" val="tx"/>
                    </a:ext>
                  </a:extLst>
                </a:hlinkClick>
              </a:rPr>
              <a:t>Flaticon</a:t>
            </a:r>
            <a:r>
              <a:rPr lang="en" sz="1000">
                <a:solidFill>
                  <a:srgbClr val="434343"/>
                </a:solidFill>
                <a:latin typeface="Space Mono"/>
                <a:ea typeface="Space Mono"/>
                <a:cs typeface="Space Mono"/>
                <a:sym typeface="Space Mono"/>
              </a:rPr>
              <a:t>, and infographics &amp; images by </a:t>
            </a:r>
            <a:r>
              <a:rPr lang="en" sz="1000">
                <a:solidFill>
                  <a:srgbClr val="434343"/>
                </a:solidFill>
                <a:uFill>
                  <a:noFill/>
                </a:uFill>
                <a:latin typeface="Space Mono"/>
                <a:ea typeface="Space Mono"/>
                <a:cs typeface="Space Mono"/>
                <a:sym typeface="Space Mono"/>
                <a:hlinkClick r:id="rId4">
                  <a:extLst>
                    <a:ext uri="{A12FA001-AC4F-418D-AE19-62706E023703}">
                      <ahyp:hlinkClr xmlns:ahyp="http://schemas.microsoft.com/office/drawing/2018/hyperlinkcolor" val="tx"/>
                    </a:ext>
                  </a:extLst>
                </a:hlinkClick>
              </a:rPr>
              <a:t>Freepik</a:t>
            </a:r>
            <a:endParaRPr sz="1000">
              <a:solidFill>
                <a:schemeClr val="dk1"/>
              </a:solidFill>
              <a:latin typeface="Space Mono"/>
              <a:ea typeface="Space Mono"/>
              <a:cs typeface="Space Mono"/>
              <a:sym typeface="Space Mon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CUSTOM_2">
    <p:spTree>
      <p:nvGrpSpPr>
        <p:cNvPr id="1" name="Shape 550"/>
        <p:cNvGrpSpPr/>
        <p:nvPr/>
      </p:nvGrpSpPr>
      <p:grpSpPr>
        <a:xfrm>
          <a:off x="0" y="0"/>
          <a:ext cx="0" cy="0"/>
          <a:chOff x="0" y="0"/>
          <a:chExt cx="0" cy="0"/>
        </a:xfrm>
      </p:grpSpPr>
      <p:sp>
        <p:nvSpPr>
          <p:cNvPr id="551" name="Google Shape;551;p48"/>
          <p:cNvSpPr/>
          <p:nvPr/>
        </p:nvSpPr>
        <p:spPr>
          <a:xfrm>
            <a:off x="7091975" y="2455988"/>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8"/>
          <p:cNvSpPr/>
          <p:nvPr/>
        </p:nvSpPr>
        <p:spPr>
          <a:xfrm>
            <a:off x="824775" y="331495"/>
            <a:ext cx="959700" cy="9597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8"/>
          <p:cNvSpPr txBox="1">
            <a:spLocks noGrp="1"/>
          </p:cNvSpPr>
          <p:nvPr>
            <p:ph type="title"/>
          </p:nvPr>
        </p:nvSpPr>
        <p:spPr>
          <a:xfrm>
            <a:off x="721550" y="540025"/>
            <a:ext cx="5510400" cy="4455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54" name="Google Shape;554;p48"/>
          <p:cNvGrpSpPr/>
          <p:nvPr/>
        </p:nvGrpSpPr>
        <p:grpSpPr>
          <a:xfrm>
            <a:off x="332700" y="231050"/>
            <a:ext cx="8478600" cy="4661400"/>
            <a:chOff x="332700" y="231050"/>
            <a:chExt cx="8478600" cy="4661400"/>
          </a:xfrm>
        </p:grpSpPr>
        <p:cxnSp>
          <p:nvCxnSpPr>
            <p:cNvPr id="555" name="Google Shape;555;p48"/>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556" name="Google Shape;556;p48"/>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57" name="Google Shape;557;p48"/>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58" name="Google Shape;558;p48"/>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559"/>
        <p:cNvGrpSpPr/>
        <p:nvPr/>
      </p:nvGrpSpPr>
      <p:grpSpPr>
        <a:xfrm>
          <a:off x="0" y="0"/>
          <a:ext cx="0" cy="0"/>
          <a:chOff x="0" y="0"/>
          <a:chExt cx="0" cy="0"/>
        </a:xfrm>
      </p:grpSpPr>
      <p:grpSp>
        <p:nvGrpSpPr>
          <p:cNvPr id="560" name="Google Shape;560;p49"/>
          <p:cNvGrpSpPr/>
          <p:nvPr/>
        </p:nvGrpSpPr>
        <p:grpSpPr>
          <a:xfrm>
            <a:off x="332700" y="231050"/>
            <a:ext cx="8478600" cy="4661400"/>
            <a:chOff x="332700" y="231050"/>
            <a:chExt cx="8478600" cy="4661400"/>
          </a:xfrm>
        </p:grpSpPr>
        <p:cxnSp>
          <p:nvCxnSpPr>
            <p:cNvPr id="561" name="Google Shape;561;p49"/>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562" name="Google Shape;562;p49"/>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63" name="Google Shape;563;p49"/>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64" name="Google Shape;564;p49"/>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56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6"/>
          <p:cNvSpPr/>
          <p:nvPr/>
        </p:nvSpPr>
        <p:spPr>
          <a:xfrm>
            <a:off x="6862150" y="1598450"/>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270575" y="115625"/>
            <a:ext cx="1038300" cy="1038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txBox="1">
            <a:spLocks noGrp="1"/>
          </p:cNvSpPr>
          <p:nvPr>
            <p:ph type="title"/>
          </p:nvPr>
        </p:nvSpPr>
        <p:spPr>
          <a:xfrm>
            <a:off x="738675" y="508700"/>
            <a:ext cx="4966500" cy="4848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6" name="Google Shape;56;p6"/>
          <p:cNvGrpSpPr/>
          <p:nvPr/>
        </p:nvGrpSpPr>
        <p:grpSpPr>
          <a:xfrm>
            <a:off x="332700" y="231050"/>
            <a:ext cx="8478600" cy="4661400"/>
            <a:chOff x="332700" y="231050"/>
            <a:chExt cx="8478600" cy="4661400"/>
          </a:xfrm>
        </p:grpSpPr>
        <p:cxnSp>
          <p:nvCxnSpPr>
            <p:cNvPr id="57" name="Google Shape;57;p6"/>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58" name="Google Shape;58;p6"/>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59" name="Google Shape;59;p6"/>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60" name="Google Shape;60;p6"/>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1"/>
        <p:cNvGrpSpPr/>
        <p:nvPr/>
      </p:nvGrpSpPr>
      <p:grpSpPr>
        <a:xfrm>
          <a:off x="0" y="0"/>
          <a:ext cx="0" cy="0"/>
          <a:chOff x="0" y="0"/>
          <a:chExt cx="0" cy="0"/>
        </a:xfrm>
      </p:grpSpPr>
      <p:sp>
        <p:nvSpPr>
          <p:cNvPr id="62" name="Google Shape;62;p7"/>
          <p:cNvSpPr/>
          <p:nvPr/>
        </p:nvSpPr>
        <p:spPr>
          <a:xfrm>
            <a:off x="4601025" y="3364825"/>
            <a:ext cx="1545000" cy="1545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2431900" y="7607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txBox="1">
            <a:spLocks noGrp="1"/>
          </p:cNvSpPr>
          <p:nvPr>
            <p:ph type="title"/>
          </p:nvPr>
        </p:nvSpPr>
        <p:spPr>
          <a:xfrm>
            <a:off x="727800" y="540025"/>
            <a:ext cx="5993100" cy="4455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5" name="Google Shape;65;p7"/>
          <p:cNvSpPr txBox="1">
            <a:spLocks noGrp="1"/>
          </p:cNvSpPr>
          <p:nvPr>
            <p:ph type="body" idx="1"/>
          </p:nvPr>
        </p:nvSpPr>
        <p:spPr>
          <a:xfrm>
            <a:off x="824775" y="1802825"/>
            <a:ext cx="3957000" cy="232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Char char="●"/>
              <a:defRPr sz="1200">
                <a:solidFill>
                  <a:schemeClr val="dk1"/>
                </a:solidFill>
              </a:defRPr>
            </a:lvl1pPr>
            <a:lvl2pPr marL="914400" lvl="1" indent="-304800">
              <a:spcBef>
                <a:spcPts val="0"/>
              </a:spcBef>
              <a:spcAft>
                <a:spcPts val="0"/>
              </a:spcAft>
              <a:buClr>
                <a:schemeClr val="dk1"/>
              </a:buClr>
              <a:buSzPts val="1200"/>
              <a:buChar char="○"/>
              <a:defRPr sz="1200">
                <a:solidFill>
                  <a:schemeClr val="dk1"/>
                </a:solidFill>
              </a:defRPr>
            </a:lvl2pPr>
            <a:lvl3pPr marL="1371600" lvl="2" indent="-304800">
              <a:spcBef>
                <a:spcPts val="0"/>
              </a:spcBef>
              <a:spcAft>
                <a:spcPts val="0"/>
              </a:spcAft>
              <a:buClr>
                <a:schemeClr val="dk1"/>
              </a:buClr>
              <a:buSzPts val="1200"/>
              <a:buChar char="■"/>
              <a:defRPr sz="1200">
                <a:solidFill>
                  <a:schemeClr val="dk1"/>
                </a:solidFill>
              </a:defRPr>
            </a:lvl3pPr>
            <a:lvl4pPr marL="1828800" lvl="3" indent="-304800">
              <a:spcBef>
                <a:spcPts val="0"/>
              </a:spcBef>
              <a:spcAft>
                <a:spcPts val="0"/>
              </a:spcAft>
              <a:buClr>
                <a:schemeClr val="dk1"/>
              </a:buClr>
              <a:buSzPts val="1200"/>
              <a:buChar char="●"/>
              <a:defRPr sz="1200">
                <a:solidFill>
                  <a:schemeClr val="dk1"/>
                </a:solidFill>
              </a:defRPr>
            </a:lvl4pPr>
            <a:lvl5pPr marL="2286000" lvl="4" indent="-304800">
              <a:spcBef>
                <a:spcPts val="0"/>
              </a:spcBef>
              <a:spcAft>
                <a:spcPts val="0"/>
              </a:spcAft>
              <a:buClr>
                <a:schemeClr val="dk1"/>
              </a:buClr>
              <a:buSzPts val="1200"/>
              <a:buChar char="○"/>
              <a:defRPr sz="1200">
                <a:solidFill>
                  <a:schemeClr val="dk1"/>
                </a:solidFill>
              </a:defRPr>
            </a:lvl5pPr>
            <a:lvl6pPr marL="2743200" lvl="5" indent="-304800">
              <a:spcBef>
                <a:spcPts val="0"/>
              </a:spcBef>
              <a:spcAft>
                <a:spcPts val="0"/>
              </a:spcAft>
              <a:buClr>
                <a:schemeClr val="dk1"/>
              </a:buClr>
              <a:buSzPts val="1200"/>
              <a:buChar char="■"/>
              <a:defRPr sz="1200">
                <a:solidFill>
                  <a:schemeClr val="dk1"/>
                </a:solidFill>
              </a:defRPr>
            </a:lvl6pPr>
            <a:lvl7pPr marL="3200400" lvl="6" indent="-304800">
              <a:spcBef>
                <a:spcPts val="0"/>
              </a:spcBef>
              <a:spcAft>
                <a:spcPts val="0"/>
              </a:spcAft>
              <a:buClr>
                <a:schemeClr val="dk1"/>
              </a:buClr>
              <a:buSzPts val="1200"/>
              <a:buChar char="●"/>
              <a:defRPr sz="1200">
                <a:solidFill>
                  <a:schemeClr val="dk1"/>
                </a:solidFill>
              </a:defRPr>
            </a:lvl7pPr>
            <a:lvl8pPr marL="3657600" lvl="7" indent="-304800">
              <a:spcBef>
                <a:spcPts val="0"/>
              </a:spcBef>
              <a:spcAft>
                <a:spcPts val="0"/>
              </a:spcAft>
              <a:buClr>
                <a:schemeClr val="dk1"/>
              </a:buClr>
              <a:buSzPts val="1200"/>
              <a:buChar char="○"/>
              <a:defRPr sz="1200">
                <a:solidFill>
                  <a:schemeClr val="dk1"/>
                </a:solidFill>
              </a:defRPr>
            </a:lvl8pPr>
            <a:lvl9pPr marL="4114800" lvl="8" indent="-304800">
              <a:spcBef>
                <a:spcPts val="0"/>
              </a:spcBef>
              <a:spcAft>
                <a:spcPts val="0"/>
              </a:spcAft>
              <a:buClr>
                <a:schemeClr val="dk1"/>
              </a:buClr>
              <a:buSzPts val="1200"/>
              <a:buChar char="■"/>
              <a:defRPr sz="1200">
                <a:solidFill>
                  <a:schemeClr val="dk1"/>
                </a:solidFill>
              </a:defRPr>
            </a:lvl9pPr>
          </a:lstStyle>
          <a:p>
            <a:endParaRPr/>
          </a:p>
        </p:txBody>
      </p:sp>
      <p:grpSp>
        <p:nvGrpSpPr>
          <p:cNvPr id="66" name="Google Shape;66;p7"/>
          <p:cNvGrpSpPr/>
          <p:nvPr/>
        </p:nvGrpSpPr>
        <p:grpSpPr>
          <a:xfrm>
            <a:off x="332700" y="231050"/>
            <a:ext cx="8478600" cy="4661400"/>
            <a:chOff x="332700" y="231050"/>
            <a:chExt cx="8478600" cy="4661400"/>
          </a:xfrm>
        </p:grpSpPr>
        <p:cxnSp>
          <p:nvCxnSpPr>
            <p:cNvPr id="67" name="Google Shape;67;p7"/>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68" name="Google Shape;68;p7"/>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69" name="Google Shape;69;p7"/>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70" name="Google Shape;70;p7"/>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a:off x="824775" y="3695800"/>
            <a:ext cx="1038300" cy="10383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a:off x="6908100" y="215688"/>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txBox="1">
            <a:spLocks noGrp="1"/>
          </p:cNvSpPr>
          <p:nvPr>
            <p:ph type="title"/>
          </p:nvPr>
        </p:nvSpPr>
        <p:spPr>
          <a:xfrm>
            <a:off x="2195100" y="762750"/>
            <a:ext cx="4753800" cy="361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5" name="Google Shape;75;p8"/>
          <p:cNvGrpSpPr/>
          <p:nvPr/>
        </p:nvGrpSpPr>
        <p:grpSpPr>
          <a:xfrm>
            <a:off x="332700" y="231050"/>
            <a:ext cx="8478600" cy="4661400"/>
            <a:chOff x="332700" y="231050"/>
            <a:chExt cx="8478600" cy="4661400"/>
          </a:xfrm>
        </p:grpSpPr>
        <p:cxnSp>
          <p:nvCxnSpPr>
            <p:cNvPr id="76" name="Google Shape;76;p8"/>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77" name="Google Shape;77;p8"/>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78" name="Google Shape;78;p8"/>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79" name="Google Shape;79;p8"/>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9"/>
          <p:cNvSpPr/>
          <p:nvPr/>
        </p:nvSpPr>
        <p:spPr>
          <a:xfrm>
            <a:off x="4339800" y="395325"/>
            <a:ext cx="1221000" cy="12210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7373950" y="3285050"/>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txBox="1">
            <a:spLocks noGrp="1"/>
          </p:cNvSpPr>
          <p:nvPr>
            <p:ph type="title"/>
          </p:nvPr>
        </p:nvSpPr>
        <p:spPr>
          <a:xfrm>
            <a:off x="948600" y="1338900"/>
            <a:ext cx="4034100" cy="9375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3800" b="1">
                <a:solidFill>
                  <a:schemeClr val="dk2"/>
                </a:solidFill>
                <a:highlight>
                  <a:schemeClr val="dk1"/>
                </a:highligh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4" name="Google Shape;84;p9"/>
          <p:cNvSpPr txBox="1">
            <a:spLocks noGrp="1"/>
          </p:cNvSpPr>
          <p:nvPr>
            <p:ph type="subTitle" idx="1"/>
          </p:nvPr>
        </p:nvSpPr>
        <p:spPr>
          <a:xfrm>
            <a:off x="948600" y="2630575"/>
            <a:ext cx="32910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solidFill>
                  <a:srgbClr val="000000"/>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85" name="Google Shape;85;p9"/>
          <p:cNvGrpSpPr/>
          <p:nvPr/>
        </p:nvGrpSpPr>
        <p:grpSpPr>
          <a:xfrm>
            <a:off x="332700" y="231050"/>
            <a:ext cx="8478600" cy="4661400"/>
            <a:chOff x="332700" y="231050"/>
            <a:chExt cx="8478600" cy="4661400"/>
          </a:xfrm>
        </p:grpSpPr>
        <p:cxnSp>
          <p:nvCxnSpPr>
            <p:cNvPr id="86" name="Google Shape;86;p9"/>
            <p:cNvCxnSpPr/>
            <p:nvPr/>
          </p:nvCxnSpPr>
          <p:spPr>
            <a:xfrm>
              <a:off x="8434042" y="231050"/>
              <a:ext cx="0" cy="4661400"/>
            </a:xfrm>
            <a:prstGeom prst="straightConnector1">
              <a:avLst/>
            </a:prstGeom>
            <a:noFill/>
            <a:ln w="28575" cap="flat" cmpd="sng">
              <a:solidFill>
                <a:srgbClr val="000000"/>
              </a:solidFill>
              <a:prstDash val="solid"/>
              <a:round/>
              <a:headEnd type="none" w="med" len="med"/>
              <a:tailEnd type="none" w="med" len="med"/>
            </a:ln>
          </p:spPr>
        </p:cxnSp>
        <p:cxnSp>
          <p:nvCxnSpPr>
            <p:cNvPr id="87" name="Google Shape;87;p9"/>
            <p:cNvCxnSpPr/>
            <p:nvPr/>
          </p:nvCxnSpPr>
          <p:spPr>
            <a:xfrm>
              <a:off x="332700" y="5318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88" name="Google Shape;88;p9"/>
            <p:cNvCxnSpPr/>
            <p:nvPr/>
          </p:nvCxnSpPr>
          <p:spPr>
            <a:xfrm>
              <a:off x="332700" y="4598550"/>
              <a:ext cx="8478600" cy="0"/>
            </a:xfrm>
            <a:prstGeom prst="straightConnector1">
              <a:avLst/>
            </a:prstGeom>
            <a:noFill/>
            <a:ln w="28575" cap="flat" cmpd="sng">
              <a:solidFill>
                <a:srgbClr val="000000"/>
              </a:solidFill>
              <a:prstDash val="solid"/>
              <a:round/>
              <a:headEnd type="none" w="med" len="med"/>
              <a:tailEnd type="none" w="med" len="med"/>
            </a:ln>
          </p:spPr>
        </p:cxnSp>
        <p:cxnSp>
          <p:nvCxnSpPr>
            <p:cNvPr id="89" name="Google Shape;89;p9"/>
            <p:cNvCxnSpPr/>
            <p:nvPr/>
          </p:nvCxnSpPr>
          <p:spPr>
            <a:xfrm>
              <a:off x="723300" y="231050"/>
              <a:ext cx="0" cy="4661400"/>
            </a:xfrm>
            <a:prstGeom prst="straightConnector1">
              <a:avLst/>
            </a:prstGeom>
            <a:noFill/>
            <a:ln w="28575" cap="flat" cmpd="sng">
              <a:solidFill>
                <a:srgbClr val="000000"/>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10"/>
          <p:cNvSpPr/>
          <p:nvPr/>
        </p:nvSpPr>
        <p:spPr>
          <a:xfrm>
            <a:off x="7357725" y="3433963"/>
            <a:ext cx="1607400" cy="1607400"/>
          </a:xfrm>
          <a:prstGeom prst="ellipse">
            <a:avLst/>
          </a:prstGeom>
          <a:gradFill>
            <a:gsLst>
              <a:gs pos="0">
                <a:schemeClr val="lt2"/>
              </a:gs>
              <a:gs pos="100000">
                <a:srgbClr val="FFAB40">
                  <a:alpha val="2196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txBox="1">
            <a:spLocks noGrp="1"/>
          </p:cNvSpPr>
          <p:nvPr>
            <p:ph type="title"/>
          </p:nvPr>
        </p:nvSpPr>
        <p:spPr>
          <a:xfrm>
            <a:off x="3526100" y="3636625"/>
            <a:ext cx="4896600" cy="966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500"/>
              <a:buNone/>
              <a:defRPr sz="3000" b="1">
                <a:solidFill>
                  <a:schemeClr val="dk2"/>
                </a:solidFill>
                <a:highlight>
                  <a:schemeClr val="dk1"/>
                </a:highlight>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Krona One"/>
              <a:buNone/>
              <a:defRPr sz="2500">
                <a:solidFill>
                  <a:schemeClr val="dk1"/>
                </a:solidFill>
                <a:latin typeface="Krona One"/>
                <a:ea typeface="Krona One"/>
                <a:cs typeface="Krona One"/>
                <a:sym typeface="Kron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1pPr>
            <a:lvl2pPr marL="914400" lvl="1" indent="-317500">
              <a:lnSpc>
                <a:spcPct val="115000"/>
              </a:lnSpc>
              <a:spcBef>
                <a:spcPts val="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2pPr>
            <a:lvl3pPr marL="1371600" lvl="2" indent="-317500">
              <a:lnSpc>
                <a:spcPct val="115000"/>
              </a:lnSpc>
              <a:spcBef>
                <a:spcPts val="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3pPr>
            <a:lvl4pPr marL="1828800" lvl="3" indent="-317500">
              <a:lnSpc>
                <a:spcPct val="115000"/>
              </a:lnSpc>
              <a:spcBef>
                <a:spcPts val="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4pPr>
            <a:lvl5pPr marL="2286000" lvl="4" indent="-317500">
              <a:lnSpc>
                <a:spcPct val="115000"/>
              </a:lnSpc>
              <a:spcBef>
                <a:spcPts val="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5pPr>
            <a:lvl6pPr marL="2743200" lvl="5" indent="-317500">
              <a:lnSpc>
                <a:spcPct val="115000"/>
              </a:lnSpc>
              <a:spcBef>
                <a:spcPts val="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6pPr>
            <a:lvl7pPr marL="3200400" lvl="6" indent="-317500">
              <a:lnSpc>
                <a:spcPct val="115000"/>
              </a:lnSpc>
              <a:spcBef>
                <a:spcPts val="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7pPr>
            <a:lvl8pPr marL="3657600" lvl="7" indent="-317500">
              <a:lnSpc>
                <a:spcPct val="115000"/>
              </a:lnSpc>
              <a:spcBef>
                <a:spcPts val="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8pPr>
            <a:lvl9pPr marL="4114800" lvl="8" indent="-317500">
              <a:lnSpc>
                <a:spcPct val="115000"/>
              </a:lnSpc>
              <a:spcBef>
                <a:spcPts val="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hyperlink" Target="https://www1.nyc.gov/assets/orr/pdf/NYC_Climate_Resiliency_Design_Guidelines_v4-0.pdf" TargetMode="External"/><Relationship Id="rId7" Type="http://schemas.openxmlformats.org/officeDocument/2006/relationships/hyperlink" Target="https://climate.cityofnewyork.us/initiatives/adaptnyc/"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s://www1.nyc.gov/assets/cdbgdr/documents/amendments/ESCR_BCA_Report_Final.pdf" TargetMode="External"/><Relationship Id="rId5" Type="http://schemas.openxmlformats.org/officeDocument/2006/relationships/hyperlink" Target="https://ny.curbed.com/2019/10/17/20918494/nyc-climate-change-east-side-coastal-resiliency-photos" TargetMode="External"/><Relationship Id="rId4" Type="http://schemas.openxmlformats.org/officeDocument/2006/relationships/hyperlink" Target="https://www.nytimes.com/2021/12/02/us/hurricane-sandy-lower-manhattan-nyc.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51"/>
          <p:cNvPicPr preferRelativeResize="0"/>
          <p:nvPr/>
        </p:nvPicPr>
        <p:blipFill rotWithShape="1">
          <a:blip r:embed="rId3">
            <a:alphaModFix/>
          </a:blip>
          <a:srcRect l="22034" r="30933"/>
          <a:stretch/>
        </p:blipFill>
        <p:spPr>
          <a:xfrm>
            <a:off x="4530925" y="200844"/>
            <a:ext cx="3441900" cy="4741800"/>
          </a:xfrm>
          <a:prstGeom prst="roundRect">
            <a:avLst>
              <a:gd name="adj" fmla="val 50000"/>
            </a:avLst>
          </a:prstGeom>
          <a:noFill/>
          <a:ln>
            <a:noFill/>
          </a:ln>
        </p:spPr>
      </p:pic>
      <p:sp>
        <p:nvSpPr>
          <p:cNvPr id="571" name="Google Shape;571;p51"/>
          <p:cNvSpPr txBox="1">
            <a:spLocks noGrp="1"/>
          </p:cNvSpPr>
          <p:nvPr>
            <p:ph type="subTitle" idx="1"/>
          </p:nvPr>
        </p:nvSpPr>
        <p:spPr>
          <a:xfrm>
            <a:off x="4530925" y="3921275"/>
            <a:ext cx="3441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highlight>
                  <a:schemeClr val="dk2"/>
                </a:highlight>
              </a:rPr>
              <a:t>By Janet Wang</a:t>
            </a:r>
            <a:endParaRPr sz="2200">
              <a:solidFill>
                <a:schemeClr val="dk1"/>
              </a:solidFill>
              <a:highlight>
                <a:schemeClr val="dk2"/>
              </a:highlight>
            </a:endParaRPr>
          </a:p>
        </p:txBody>
      </p:sp>
      <p:sp>
        <p:nvSpPr>
          <p:cNvPr id="572" name="Google Shape;572;p51"/>
          <p:cNvSpPr txBox="1">
            <a:spLocks noGrp="1"/>
          </p:cNvSpPr>
          <p:nvPr>
            <p:ph type="ctrTitle"/>
          </p:nvPr>
        </p:nvSpPr>
        <p:spPr>
          <a:xfrm>
            <a:off x="720000" y="1083750"/>
            <a:ext cx="4552200" cy="295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800"/>
              <a:t>An Analysis of the </a:t>
            </a:r>
            <a:r>
              <a:rPr lang="en" sz="3800" b="1">
                <a:solidFill>
                  <a:schemeClr val="dk2"/>
                </a:solidFill>
                <a:highlight>
                  <a:schemeClr val="dk1"/>
                </a:highlight>
              </a:rPr>
              <a:t>East Side Coastal Resiliency Project</a:t>
            </a:r>
            <a:endParaRPr sz="3800" b="1">
              <a:solidFill>
                <a:schemeClr val="dk2"/>
              </a:solidFill>
              <a:highlight>
                <a:schemeClr val="dk1"/>
              </a:highlight>
            </a:endParaRPr>
          </a:p>
        </p:txBody>
      </p:sp>
      <p:sp>
        <p:nvSpPr>
          <p:cNvPr id="573" name="Google Shape;573;p51"/>
          <p:cNvSpPr txBox="1"/>
          <p:nvPr/>
        </p:nvSpPr>
        <p:spPr>
          <a:xfrm rot="5400000">
            <a:off x="7928868" y="1006663"/>
            <a:ext cx="12831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pace Mono"/>
                <a:ea typeface="Space Mono"/>
                <a:cs typeface="Space Mono"/>
                <a:sym typeface="Space Mono"/>
              </a:rPr>
              <a:t>Urban Studio</a:t>
            </a:r>
            <a:endParaRPr sz="1000">
              <a:latin typeface="Space Mono"/>
              <a:ea typeface="Space Mono"/>
              <a:cs typeface="Space Mono"/>
              <a:sym typeface="Space Mono"/>
            </a:endParaRPr>
          </a:p>
        </p:txBody>
      </p:sp>
      <p:sp>
        <p:nvSpPr>
          <p:cNvPr id="574" name="Google Shape;574;p51"/>
          <p:cNvSpPr txBox="1"/>
          <p:nvPr/>
        </p:nvSpPr>
        <p:spPr>
          <a:xfrm rot="5400000">
            <a:off x="7928868" y="3787038"/>
            <a:ext cx="12831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pace Mono"/>
                <a:ea typeface="Space Mono"/>
                <a:cs typeface="Space Mono"/>
                <a:sym typeface="Space Mono"/>
              </a:rPr>
              <a:t>ESCR Project</a:t>
            </a:r>
            <a:endParaRPr sz="1000">
              <a:latin typeface="Space Mono"/>
              <a:ea typeface="Space Mono"/>
              <a:cs typeface="Space Mono"/>
              <a:sym typeface="Space Mono"/>
            </a:endParaRPr>
          </a:p>
        </p:txBody>
      </p:sp>
      <p:sp>
        <p:nvSpPr>
          <p:cNvPr id="575" name="Google Shape;575;p51"/>
          <p:cNvSpPr txBox="1"/>
          <p:nvPr/>
        </p:nvSpPr>
        <p:spPr>
          <a:xfrm rot="5400000">
            <a:off x="8036700" y="2392050"/>
            <a:ext cx="10674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pace Mono"/>
                <a:ea typeface="Space Mono"/>
                <a:cs typeface="Space Mono"/>
                <a:sym typeface="Space Mono"/>
              </a:rPr>
              <a:t>Spring 2023</a:t>
            </a:r>
            <a:endParaRPr sz="1000">
              <a:latin typeface="Space Mono"/>
              <a:ea typeface="Space Mono"/>
              <a:cs typeface="Space Mono"/>
              <a:sym typeface="Space Mon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cxnSp>
        <p:nvCxnSpPr>
          <p:cNvPr id="657" name="Google Shape;657;p60"/>
          <p:cNvCxnSpPr/>
          <p:nvPr/>
        </p:nvCxnSpPr>
        <p:spPr>
          <a:xfrm>
            <a:off x="727800" y="1334250"/>
            <a:ext cx="7688400" cy="300"/>
          </a:xfrm>
          <a:prstGeom prst="straightConnector1">
            <a:avLst/>
          </a:prstGeom>
          <a:noFill/>
          <a:ln w="28575" cap="flat" cmpd="sng">
            <a:solidFill>
              <a:srgbClr val="000000"/>
            </a:solidFill>
            <a:prstDash val="solid"/>
            <a:round/>
            <a:headEnd type="none" w="med" len="med"/>
            <a:tailEnd type="none" w="med" len="med"/>
          </a:ln>
        </p:spPr>
      </p:cxnSp>
      <p:sp>
        <p:nvSpPr>
          <p:cNvPr id="658" name="Google Shape;658;p60"/>
          <p:cNvSpPr txBox="1">
            <a:spLocks noGrp="1"/>
          </p:cNvSpPr>
          <p:nvPr>
            <p:ph type="subTitle" idx="1"/>
          </p:nvPr>
        </p:nvSpPr>
        <p:spPr>
          <a:xfrm>
            <a:off x="946325" y="1334550"/>
            <a:ext cx="4035000" cy="34002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The community wanted a more comprehensive and innovative resiliency project</a:t>
            </a:r>
            <a:endParaRPr sz="1500"/>
          </a:p>
          <a:p>
            <a:pPr marL="457200" lvl="0" indent="-323850" algn="l" rtl="0">
              <a:spcBef>
                <a:spcPts val="0"/>
              </a:spcBef>
              <a:spcAft>
                <a:spcPts val="0"/>
              </a:spcAft>
              <a:buSzPts val="1500"/>
              <a:buChar char="-"/>
            </a:pPr>
            <a:r>
              <a:rPr lang="en" sz="1500"/>
              <a:t>There is a distrust in the city agencies after they scraped the community plan in 2019</a:t>
            </a:r>
            <a:endParaRPr sz="1500"/>
          </a:p>
          <a:p>
            <a:pPr marL="457200" lvl="0" indent="-317500" algn="l" rtl="0">
              <a:spcBef>
                <a:spcPts val="0"/>
              </a:spcBef>
              <a:spcAft>
                <a:spcPts val="0"/>
              </a:spcAft>
              <a:buSzPts val="1400"/>
              <a:buChar char="-"/>
            </a:pPr>
            <a:r>
              <a:rPr lang="en" sz="1500"/>
              <a:t>Fears that this project promotes economic development and real estate development over the health of the community or the environment</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pic>
        <p:nvPicPr>
          <p:cNvPr id="659" name="Google Shape;659;p60"/>
          <p:cNvPicPr preferRelativeResize="0"/>
          <p:nvPr/>
        </p:nvPicPr>
        <p:blipFill rotWithShape="1">
          <a:blip r:embed="rId3">
            <a:alphaModFix/>
          </a:blip>
          <a:srcRect l="-13836" t="14581" r="-14632" b="14461"/>
          <a:stretch/>
        </p:blipFill>
        <p:spPr>
          <a:xfrm rot="-5400000">
            <a:off x="4599550" y="1045800"/>
            <a:ext cx="4252500" cy="3051900"/>
          </a:xfrm>
          <a:prstGeom prst="roundRect">
            <a:avLst>
              <a:gd name="adj" fmla="val 50000"/>
            </a:avLst>
          </a:prstGeom>
          <a:noFill/>
          <a:ln>
            <a:noFill/>
          </a:ln>
          <a:scene3d>
            <a:camera prst="orthographicFront">
              <a:rot lat="0" lon="0" rev="16200000"/>
            </a:camera>
            <a:lightRig rig="threePt" dir="t"/>
          </a:scene3d>
        </p:spPr>
      </p:pic>
      <p:sp>
        <p:nvSpPr>
          <p:cNvPr id="660" name="Google Shape;660;p60"/>
          <p:cNvSpPr txBox="1">
            <a:spLocks noGrp="1"/>
          </p:cNvSpPr>
          <p:nvPr>
            <p:ph type="title"/>
          </p:nvPr>
        </p:nvSpPr>
        <p:spPr>
          <a:xfrm>
            <a:off x="946325" y="257175"/>
            <a:ext cx="59994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t>Community Concerns</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cxnSp>
        <p:nvCxnSpPr>
          <p:cNvPr id="665" name="Google Shape;665;p61"/>
          <p:cNvCxnSpPr/>
          <p:nvPr/>
        </p:nvCxnSpPr>
        <p:spPr>
          <a:xfrm>
            <a:off x="727800" y="1334250"/>
            <a:ext cx="7688400" cy="300"/>
          </a:xfrm>
          <a:prstGeom prst="straightConnector1">
            <a:avLst/>
          </a:prstGeom>
          <a:noFill/>
          <a:ln w="28575" cap="flat" cmpd="sng">
            <a:solidFill>
              <a:srgbClr val="000000"/>
            </a:solidFill>
            <a:prstDash val="solid"/>
            <a:round/>
            <a:headEnd type="none" w="med" len="med"/>
            <a:tailEnd type="none" w="med" len="med"/>
          </a:ln>
        </p:spPr>
      </p:cxnSp>
      <p:sp>
        <p:nvSpPr>
          <p:cNvPr id="666" name="Google Shape;666;p61"/>
          <p:cNvSpPr txBox="1">
            <a:spLocks noGrp="1"/>
          </p:cNvSpPr>
          <p:nvPr>
            <p:ph type="subTitle" idx="1"/>
          </p:nvPr>
        </p:nvSpPr>
        <p:spPr>
          <a:xfrm>
            <a:off x="624850" y="1334550"/>
            <a:ext cx="4252500" cy="340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The project created ecological disasters and posed dangers to the environment and surrounding communities</a:t>
            </a:r>
            <a:endParaRPr/>
          </a:p>
          <a:p>
            <a:pPr marL="457200" lvl="0" indent="-317500" algn="l" rtl="0">
              <a:spcBef>
                <a:spcPts val="0"/>
              </a:spcBef>
              <a:spcAft>
                <a:spcPts val="0"/>
              </a:spcAft>
              <a:buSzPts val="1400"/>
              <a:buChar char="-"/>
            </a:pPr>
            <a:r>
              <a:rPr lang="en"/>
              <a:t>70% of park is demolished, only 30% is open</a:t>
            </a:r>
            <a:endParaRPr/>
          </a:p>
          <a:p>
            <a:pPr marL="457200" lvl="0" indent="-317500" algn="l" rtl="0">
              <a:spcBef>
                <a:spcPts val="0"/>
              </a:spcBef>
              <a:spcAft>
                <a:spcPts val="0"/>
              </a:spcAft>
              <a:buSzPts val="1400"/>
              <a:buChar char="-"/>
            </a:pPr>
            <a:r>
              <a:rPr lang="en"/>
              <a:t>Cutting down of hundreds of mature trees</a:t>
            </a:r>
            <a:endParaRPr/>
          </a:p>
          <a:p>
            <a:pPr marL="457200" lvl="0" indent="-317500" algn="l" rtl="0">
              <a:spcBef>
                <a:spcPts val="0"/>
              </a:spcBef>
              <a:spcAft>
                <a:spcPts val="0"/>
              </a:spcAft>
              <a:buSzPts val="1400"/>
              <a:buChar char="-"/>
            </a:pPr>
            <a:r>
              <a:rPr lang="en"/>
              <a:t>Pier 42 is an ongoing project</a:t>
            </a:r>
            <a:endParaRPr/>
          </a:p>
          <a:p>
            <a:pPr marL="457200" lvl="0" indent="-317500" algn="l" rtl="0">
              <a:spcBef>
                <a:spcPts val="0"/>
              </a:spcBef>
              <a:spcAft>
                <a:spcPts val="0"/>
              </a:spcAft>
              <a:buSzPts val="1400"/>
              <a:buChar char="-"/>
            </a:pPr>
            <a:r>
              <a:rPr lang="en"/>
              <a:t>Only protects against storm surge and sea level rise by raising the park 8 feet and flash flooding only</a:t>
            </a:r>
            <a:endParaRPr/>
          </a:p>
          <a:p>
            <a:pPr marL="457200" lvl="0" indent="-317500" algn="l" rtl="0">
              <a:spcBef>
                <a:spcPts val="0"/>
              </a:spcBef>
              <a:spcAft>
                <a:spcPts val="0"/>
              </a:spcAft>
              <a:buSzPts val="1400"/>
              <a:buChar char="-"/>
            </a:pPr>
            <a:r>
              <a:rPr lang="en"/>
              <a:t>Project designed to be redone in next 30 years</a:t>
            </a:r>
            <a:endParaRPr sz="1200"/>
          </a:p>
          <a:p>
            <a:pPr marL="0" lvl="0" indent="0" algn="l" rtl="0">
              <a:spcBef>
                <a:spcPts val="0"/>
              </a:spcBef>
              <a:spcAft>
                <a:spcPts val="0"/>
              </a:spcAft>
              <a:buNone/>
            </a:pPr>
            <a:endParaRPr sz="1200"/>
          </a:p>
        </p:txBody>
      </p:sp>
      <p:sp>
        <p:nvSpPr>
          <p:cNvPr id="667" name="Google Shape;667;p61"/>
          <p:cNvSpPr txBox="1"/>
          <p:nvPr/>
        </p:nvSpPr>
        <p:spPr>
          <a:xfrm rot="5400000">
            <a:off x="8275058" y="2396850"/>
            <a:ext cx="5907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pace Mono"/>
                <a:ea typeface="Space Mono"/>
                <a:cs typeface="Space Mono"/>
                <a:sym typeface="Space Mono"/>
              </a:rPr>
              <a:t>2021</a:t>
            </a:r>
            <a:endParaRPr sz="1000">
              <a:latin typeface="Space Mono"/>
              <a:ea typeface="Space Mono"/>
              <a:cs typeface="Space Mono"/>
              <a:sym typeface="Space Mono"/>
            </a:endParaRPr>
          </a:p>
        </p:txBody>
      </p:sp>
      <p:pic>
        <p:nvPicPr>
          <p:cNvPr id="668" name="Google Shape;668;p61"/>
          <p:cNvPicPr preferRelativeResize="0"/>
          <p:nvPr/>
        </p:nvPicPr>
        <p:blipFill rotWithShape="1">
          <a:blip r:embed="rId3">
            <a:alphaModFix/>
          </a:blip>
          <a:srcRect t="12496" b="12496"/>
          <a:stretch/>
        </p:blipFill>
        <p:spPr>
          <a:xfrm>
            <a:off x="4763621" y="1194675"/>
            <a:ext cx="4252500" cy="2392200"/>
          </a:xfrm>
          <a:prstGeom prst="roundRect">
            <a:avLst>
              <a:gd name="adj" fmla="val 50000"/>
            </a:avLst>
          </a:prstGeom>
          <a:noFill/>
          <a:ln>
            <a:noFill/>
          </a:ln>
        </p:spPr>
      </p:pic>
      <p:sp>
        <p:nvSpPr>
          <p:cNvPr id="669" name="Google Shape;669;p61"/>
          <p:cNvSpPr txBox="1">
            <a:spLocks noGrp="1"/>
          </p:cNvSpPr>
          <p:nvPr>
            <p:ph type="title"/>
          </p:nvPr>
        </p:nvSpPr>
        <p:spPr>
          <a:xfrm>
            <a:off x="946325" y="257175"/>
            <a:ext cx="59994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t>Critiques of the Project</a:t>
            </a:r>
            <a:endParaRPr sz="2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3"/>
        <p:cNvGrpSpPr/>
        <p:nvPr/>
      </p:nvGrpSpPr>
      <p:grpSpPr>
        <a:xfrm>
          <a:off x="0" y="0"/>
          <a:ext cx="0" cy="0"/>
          <a:chOff x="0" y="0"/>
          <a:chExt cx="0" cy="0"/>
        </a:xfrm>
      </p:grpSpPr>
      <p:sp>
        <p:nvSpPr>
          <p:cNvPr id="674" name="Google Shape;674;p62"/>
          <p:cNvSpPr txBox="1">
            <a:spLocks noGrp="1"/>
          </p:cNvSpPr>
          <p:nvPr>
            <p:ph type="title"/>
          </p:nvPr>
        </p:nvSpPr>
        <p:spPr>
          <a:xfrm>
            <a:off x="3615225" y="2450350"/>
            <a:ext cx="4896600" cy="96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How the city defines climate resiliency? </a:t>
            </a:r>
            <a:endParaRPr sz="2500"/>
          </a:p>
          <a:p>
            <a:pPr marL="0" lvl="0" indent="0" algn="ctr" rtl="0">
              <a:spcBef>
                <a:spcPts val="0"/>
              </a:spcBef>
              <a:spcAft>
                <a:spcPts val="0"/>
              </a:spcAft>
              <a:buNone/>
            </a:pPr>
            <a:endParaRPr sz="2500"/>
          </a:p>
          <a:p>
            <a:pPr marL="0" lvl="0" indent="0" algn="ctr" rtl="0">
              <a:spcBef>
                <a:spcPts val="0"/>
              </a:spcBef>
              <a:spcAft>
                <a:spcPts val="0"/>
              </a:spcAft>
              <a:buNone/>
            </a:pPr>
            <a:r>
              <a:rPr lang="en" sz="2500"/>
              <a:t>What is the role of community participation?</a:t>
            </a:r>
            <a:endParaRPr sz="2500"/>
          </a:p>
          <a:p>
            <a:pPr marL="0" lvl="0" indent="0" algn="ctr" rtl="0">
              <a:spcBef>
                <a:spcPts val="0"/>
              </a:spcBef>
              <a:spcAft>
                <a:spcPts val="0"/>
              </a:spcAft>
              <a:buNone/>
            </a:pPr>
            <a:endParaRPr sz="2500"/>
          </a:p>
          <a:p>
            <a:pPr marL="0" lvl="0" indent="0" algn="ctr" rtl="0">
              <a:spcBef>
                <a:spcPts val="0"/>
              </a:spcBef>
              <a:spcAft>
                <a:spcPts val="0"/>
              </a:spcAft>
              <a:buNone/>
            </a:pPr>
            <a:r>
              <a:rPr lang="en" sz="2500"/>
              <a:t>What are future resiliency plans? </a:t>
            </a:r>
            <a:endParaRPr sz="2500"/>
          </a:p>
          <a:p>
            <a:pPr marL="0" lvl="0" indent="0" algn="l" rtl="0">
              <a:spcBef>
                <a:spcPts val="0"/>
              </a:spcBef>
              <a:spcAft>
                <a:spcPts val="0"/>
              </a:spcAft>
              <a:buNone/>
            </a:pPr>
            <a:endParaRPr sz="2500"/>
          </a:p>
        </p:txBody>
      </p:sp>
      <p:sp>
        <p:nvSpPr>
          <p:cNvPr id="675" name="Google Shape;675;p62">
            <a:hlinkClick r:id="" action="ppaction://hlinkshowjump?jump=previousslide"/>
          </p:cNvPr>
          <p:cNvSpPr/>
          <p:nvPr/>
        </p:nvSpPr>
        <p:spPr>
          <a:xfrm rot="-5400000">
            <a:off x="340464" y="1075242"/>
            <a:ext cx="305475" cy="212548"/>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2">
            <a:hlinkClick r:id="" action="ppaction://noaction"/>
          </p:cNvPr>
          <p:cNvSpPr/>
          <p:nvPr/>
        </p:nvSpPr>
        <p:spPr>
          <a:xfrm>
            <a:off x="361540" y="2450351"/>
            <a:ext cx="263319" cy="242778"/>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2">
            <a:hlinkClick r:id="" action="ppaction://hlinkshowjump?jump=nextslide"/>
          </p:cNvPr>
          <p:cNvSpPr/>
          <p:nvPr/>
        </p:nvSpPr>
        <p:spPr>
          <a:xfrm rot="-5400000" flipH="1">
            <a:off x="340464" y="3855679"/>
            <a:ext cx="305475" cy="212548"/>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cxnSp>
        <p:nvCxnSpPr>
          <p:cNvPr id="682" name="Google Shape;682;p63"/>
          <p:cNvCxnSpPr/>
          <p:nvPr/>
        </p:nvCxnSpPr>
        <p:spPr>
          <a:xfrm>
            <a:off x="727800" y="1334250"/>
            <a:ext cx="7688400" cy="300"/>
          </a:xfrm>
          <a:prstGeom prst="straightConnector1">
            <a:avLst/>
          </a:prstGeom>
          <a:noFill/>
          <a:ln w="28575" cap="flat" cmpd="sng">
            <a:solidFill>
              <a:srgbClr val="000000"/>
            </a:solidFill>
            <a:prstDash val="solid"/>
            <a:round/>
            <a:headEnd type="none" w="med" len="med"/>
            <a:tailEnd type="none" w="med" len="med"/>
          </a:ln>
        </p:spPr>
      </p:cxnSp>
      <p:sp>
        <p:nvSpPr>
          <p:cNvPr id="683" name="Google Shape;683;p63"/>
          <p:cNvSpPr txBox="1">
            <a:spLocks noGrp="1"/>
          </p:cNvSpPr>
          <p:nvPr>
            <p:ph type="title"/>
          </p:nvPr>
        </p:nvSpPr>
        <p:spPr>
          <a:xfrm>
            <a:off x="946325" y="257175"/>
            <a:ext cx="59994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t>Defining Climate Resiliency</a:t>
            </a:r>
            <a:endParaRPr sz="2500"/>
          </a:p>
        </p:txBody>
      </p:sp>
      <p:pic>
        <p:nvPicPr>
          <p:cNvPr id="684" name="Google Shape;684;p63"/>
          <p:cNvPicPr preferRelativeResize="0"/>
          <p:nvPr/>
        </p:nvPicPr>
        <p:blipFill>
          <a:blip r:embed="rId3">
            <a:alphaModFix/>
          </a:blip>
          <a:stretch>
            <a:fillRect/>
          </a:stretch>
        </p:blipFill>
        <p:spPr>
          <a:xfrm>
            <a:off x="873200" y="1645200"/>
            <a:ext cx="7397599" cy="24695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cxnSp>
        <p:nvCxnSpPr>
          <p:cNvPr id="689" name="Google Shape;689;p64"/>
          <p:cNvCxnSpPr/>
          <p:nvPr/>
        </p:nvCxnSpPr>
        <p:spPr>
          <a:xfrm>
            <a:off x="727800" y="1334250"/>
            <a:ext cx="7688400" cy="300"/>
          </a:xfrm>
          <a:prstGeom prst="straightConnector1">
            <a:avLst/>
          </a:prstGeom>
          <a:noFill/>
          <a:ln w="28575" cap="flat" cmpd="sng">
            <a:solidFill>
              <a:srgbClr val="000000"/>
            </a:solidFill>
            <a:prstDash val="solid"/>
            <a:round/>
            <a:headEnd type="none" w="med" len="med"/>
            <a:tailEnd type="none" w="med" len="med"/>
          </a:ln>
        </p:spPr>
      </p:cxnSp>
      <p:sp>
        <p:nvSpPr>
          <p:cNvPr id="690" name="Google Shape;690;p64"/>
          <p:cNvSpPr txBox="1">
            <a:spLocks noGrp="1"/>
          </p:cNvSpPr>
          <p:nvPr>
            <p:ph type="title"/>
          </p:nvPr>
        </p:nvSpPr>
        <p:spPr>
          <a:xfrm>
            <a:off x="946325" y="257175"/>
            <a:ext cx="59994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t>Defining Climate Resiliency</a:t>
            </a:r>
            <a:endParaRPr sz="2500"/>
          </a:p>
        </p:txBody>
      </p:sp>
      <p:pic>
        <p:nvPicPr>
          <p:cNvPr id="691" name="Google Shape;691;p64"/>
          <p:cNvPicPr preferRelativeResize="0"/>
          <p:nvPr/>
        </p:nvPicPr>
        <p:blipFill rotWithShape="1">
          <a:blip r:embed="rId3">
            <a:alphaModFix/>
          </a:blip>
          <a:srcRect t="21060"/>
          <a:stretch/>
        </p:blipFill>
        <p:spPr>
          <a:xfrm>
            <a:off x="3470900" y="1334250"/>
            <a:ext cx="4924608" cy="3259549"/>
          </a:xfrm>
          <a:prstGeom prst="rect">
            <a:avLst/>
          </a:prstGeom>
          <a:noFill/>
          <a:ln>
            <a:noFill/>
          </a:ln>
        </p:spPr>
      </p:pic>
      <p:sp>
        <p:nvSpPr>
          <p:cNvPr id="692" name="Google Shape;692;p64"/>
          <p:cNvSpPr/>
          <p:nvPr/>
        </p:nvSpPr>
        <p:spPr>
          <a:xfrm>
            <a:off x="3755350" y="2775650"/>
            <a:ext cx="4459500" cy="6840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3" name="Google Shape;693;p64"/>
          <p:cNvPicPr preferRelativeResize="0"/>
          <p:nvPr/>
        </p:nvPicPr>
        <p:blipFill rotWithShape="1">
          <a:blip r:embed="rId4">
            <a:alphaModFix/>
          </a:blip>
          <a:srcRect t="27039" r="53216"/>
          <a:stretch/>
        </p:blipFill>
        <p:spPr>
          <a:xfrm>
            <a:off x="727800" y="1334250"/>
            <a:ext cx="2743101" cy="7896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cxnSp>
        <p:nvCxnSpPr>
          <p:cNvPr id="698" name="Google Shape;698;p65"/>
          <p:cNvCxnSpPr/>
          <p:nvPr/>
        </p:nvCxnSpPr>
        <p:spPr>
          <a:xfrm>
            <a:off x="727800" y="1334250"/>
            <a:ext cx="7688400" cy="300"/>
          </a:xfrm>
          <a:prstGeom prst="straightConnector1">
            <a:avLst/>
          </a:prstGeom>
          <a:noFill/>
          <a:ln w="28575" cap="flat" cmpd="sng">
            <a:solidFill>
              <a:srgbClr val="000000"/>
            </a:solidFill>
            <a:prstDash val="solid"/>
            <a:round/>
            <a:headEnd type="none" w="med" len="med"/>
            <a:tailEnd type="none" w="med" len="med"/>
          </a:ln>
        </p:spPr>
      </p:cxnSp>
      <p:sp>
        <p:nvSpPr>
          <p:cNvPr id="699" name="Google Shape;699;p65"/>
          <p:cNvSpPr txBox="1">
            <a:spLocks noGrp="1"/>
          </p:cNvSpPr>
          <p:nvPr>
            <p:ph type="subTitle" idx="1"/>
          </p:nvPr>
        </p:nvSpPr>
        <p:spPr>
          <a:xfrm>
            <a:off x="946325" y="1334550"/>
            <a:ext cx="3947100" cy="3400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a:t>Creating outlets and pathways for community input creates a more democratic planning process </a:t>
            </a:r>
            <a:endParaRPr sz="1300"/>
          </a:p>
          <a:p>
            <a:pPr marL="457200" lvl="0" indent="-311150" algn="l" rtl="0">
              <a:spcBef>
                <a:spcPts val="0"/>
              </a:spcBef>
              <a:spcAft>
                <a:spcPts val="0"/>
              </a:spcAft>
              <a:buSzPts val="1300"/>
              <a:buChar char="-"/>
            </a:pPr>
            <a:r>
              <a:rPr lang="en" sz="1300"/>
              <a:t>Understanding the importance of including community input in city planning projects </a:t>
            </a:r>
            <a:endParaRPr sz="1300"/>
          </a:p>
          <a:p>
            <a:pPr marL="457200" lvl="0" indent="-311150" algn="l" rtl="0">
              <a:spcBef>
                <a:spcPts val="0"/>
              </a:spcBef>
              <a:spcAft>
                <a:spcPts val="0"/>
              </a:spcAft>
              <a:buSzPts val="1300"/>
              <a:buChar char="-"/>
            </a:pPr>
            <a:r>
              <a:rPr lang="en" sz="1300"/>
              <a:t>Prioritizing community participation can create more just and inclusive policy</a:t>
            </a:r>
            <a:endParaRPr sz="1300"/>
          </a:p>
          <a:p>
            <a:pPr marL="457200" lvl="0" indent="-311150" algn="l" rtl="0">
              <a:spcBef>
                <a:spcPts val="0"/>
              </a:spcBef>
              <a:spcAft>
                <a:spcPts val="0"/>
              </a:spcAft>
              <a:buSzPts val="1300"/>
              <a:buChar char="-"/>
            </a:pPr>
            <a:r>
              <a:rPr lang="en" sz="1300"/>
              <a:t>Prioritizing financial efficiency and protection of physical facilities overlooks the importance of how these projects impacts surrounding communities</a:t>
            </a:r>
            <a:endParaRPr sz="1300"/>
          </a:p>
        </p:txBody>
      </p:sp>
      <p:sp>
        <p:nvSpPr>
          <p:cNvPr id="700" name="Google Shape;700;p65"/>
          <p:cNvSpPr txBox="1"/>
          <p:nvPr/>
        </p:nvSpPr>
        <p:spPr>
          <a:xfrm rot="5400000">
            <a:off x="8275058" y="2396850"/>
            <a:ext cx="5907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pace Mono"/>
                <a:ea typeface="Space Mono"/>
                <a:cs typeface="Space Mono"/>
                <a:sym typeface="Space Mono"/>
              </a:rPr>
              <a:t>2021</a:t>
            </a:r>
            <a:endParaRPr sz="1000">
              <a:latin typeface="Space Mono"/>
              <a:ea typeface="Space Mono"/>
              <a:cs typeface="Space Mono"/>
              <a:sym typeface="Space Mono"/>
            </a:endParaRPr>
          </a:p>
        </p:txBody>
      </p:sp>
      <p:pic>
        <p:nvPicPr>
          <p:cNvPr id="701" name="Google Shape;701;p65"/>
          <p:cNvPicPr preferRelativeResize="0"/>
          <p:nvPr/>
        </p:nvPicPr>
        <p:blipFill rotWithShape="1">
          <a:blip r:embed="rId3">
            <a:alphaModFix/>
          </a:blip>
          <a:srcRect t="1923" b="1913"/>
          <a:stretch/>
        </p:blipFill>
        <p:spPr>
          <a:xfrm>
            <a:off x="4763621" y="1194675"/>
            <a:ext cx="4252500" cy="2392200"/>
          </a:xfrm>
          <a:prstGeom prst="roundRect">
            <a:avLst>
              <a:gd name="adj" fmla="val 50000"/>
            </a:avLst>
          </a:prstGeom>
          <a:noFill/>
          <a:ln>
            <a:noFill/>
          </a:ln>
        </p:spPr>
      </p:pic>
      <p:sp>
        <p:nvSpPr>
          <p:cNvPr id="702" name="Google Shape;702;p65"/>
          <p:cNvSpPr txBox="1">
            <a:spLocks noGrp="1"/>
          </p:cNvSpPr>
          <p:nvPr>
            <p:ph type="title"/>
          </p:nvPr>
        </p:nvSpPr>
        <p:spPr>
          <a:xfrm>
            <a:off x="946325" y="396750"/>
            <a:ext cx="59994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t>The Future of Participatory Planning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cxnSp>
        <p:nvCxnSpPr>
          <p:cNvPr id="707" name="Google Shape;707;p66"/>
          <p:cNvCxnSpPr/>
          <p:nvPr/>
        </p:nvCxnSpPr>
        <p:spPr>
          <a:xfrm>
            <a:off x="727800" y="1334250"/>
            <a:ext cx="7688400" cy="300"/>
          </a:xfrm>
          <a:prstGeom prst="straightConnector1">
            <a:avLst/>
          </a:prstGeom>
          <a:noFill/>
          <a:ln w="28575" cap="flat" cmpd="sng">
            <a:solidFill>
              <a:srgbClr val="000000"/>
            </a:solidFill>
            <a:prstDash val="solid"/>
            <a:round/>
            <a:headEnd type="none" w="med" len="med"/>
            <a:tailEnd type="none" w="med" len="med"/>
          </a:ln>
        </p:spPr>
      </p:cxnSp>
      <p:pic>
        <p:nvPicPr>
          <p:cNvPr id="708" name="Google Shape;708;p66"/>
          <p:cNvPicPr preferRelativeResize="0"/>
          <p:nvPr/>
        </p:nvPicPr>
        <p:blipFill rotWithShape="1">
          <a:blip r:embed="rId3">
            <a:alphaModFix/>
          </a:blip>
          <a:srcRect l="-7920" t="13860" r="7920" b="24177"/>
          <a:stretch/>
        </p:blipFill>
        <p:spPr>
          <a:xfrm rot="5400000">
            <a:off x="4937837" y="1045800"/>
            <a:ext cx="4252500" cy="3051900"/>
          </a:xfrm>
          <a:prstGeom prst="roundRect">
            <a:avLst>
              <a:gd name="adj" fmla="val 50000"/>
            </a:avLst>
          </a:prstGeom>
          <a:noFill/>
          <a:ln>
            <a:noFill/>
          </a:ln>
        </p:spPr>
      </p:pic>
      <p:sp>
        <p:nvSpPr>
          <p:cNvPr id="709" name="Google Shape;709;p66"/>
          <p:cNvSpPr txBox="1">
            <a:spLocks noGrp="1"/>
          </p:cNvSpPr>
          <p:nvPr>
            <p:ph type="subTitle" idx="1"/>
          </p:nvPr>
        </p:nvSpPr>
        <p:spPr>
          <a:xfrm>
            <a:off x="946325" y="1334550"/>
            <a:ext cx="4591800" cy="34002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The case study of ESCR Project sets an example of the process for climate resiliency projects</a:t>
            </a:r>
            <a:endParaRPr sz="1500"/>
          </a:p>
          <a:p>
            <a:pPr marL="457200" lvl="0" indent="-368300" algn="l" rtl="0">
              <a:spcBef>
                <a:spcPts val="0"/>
              </a:spcBef>
              <a:spcAft>
                <a:spcPts val="0"/>
              </a:spcAft>
              <a:buSzPts val="2200"/>
              <a:buChar char="-"/>
            </a:pPr>
            <a:r>
              <a:rPr lang="en" sz="1500"/>
              <a:t>Important to research and understand the nuances proposed projects not all green infrastructure are always “good” </a:t>
            </a:r>
            <a:endParaRPr sz="1500"/>
          </a:p>
          <a:p>
            <a:pPr marL="457200" lvl="0" indent="-368300" algn="l" rtl="0">
              <a:spcBef>
                <a:spcPts val="0"/>
              </a:spcBef>
              <a:spcAft>
                <a:spcPts val="0"/>
              </a:spcAft>
              <a:buSzPts val="2200"/>
              <a:buChar char="-"/>
            </a:pPr>
            <a:r>
              <a:rPr lang="en" sz="1500"/>
              <a:t>Other areas of the New York City and the New Jersey Region are seeing similar coastal resiliency plans </a:t>
            </a:r>
            <a:endParaRPr sz="1300"/>
          </a:p>
        </p:txBody>
      </p:sp>
      <p:sp>
        <p:nvSpPr>
          <p:cNvPr id="710" name="Google Shape;710;p66"/>
          <p:cNvSpPr txBox="1">
            <a:spLocks noGrp="1"/>
          </p:cNvSpPr>
          <p:nvPr>
            <p:ph type="title"/>
          </p:nvPr>
        </p:nvSpPr>
        <p:spPr>
          <a:xfrm>
            <a:off x="946325" y="396750"/>
            <a:ext cx="64467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100"/>
              <a:t>Future of Climate Resiliency Projects</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7"/>
          <p:cNvSpPr txBox="1">
            <a:spLocks noGrp="1"/>
          </p:cNvSpPr>
          <p:nvPr>
            <p:ph type="title"/>
          </p:nvPr>
        </p:nvSpPr>
        <p:spPr>
          <a:xfrm>
            <a:off x="1986000" y="460200"/>
            <a:ext cx="5172000" cy="93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300"/>
              <a:t>Conclusion</a:t>
            </a:r>
            <a:endParaRPr sz="3300"/>
          </a:p>
        </p:txBody>
      </p:sp>
      <p:sp>
        <p:nvSpPr>
          <p:cNvPr id="716" name="Google Shape;716;p67"/>
          <p:cNvSpPr txBox="1">
            <a:spLocks noGrp="1"/>
          </p:cNvSpPr>
          <p:nvPr>
            <p:ph type="subTitle" idx="1"/>
          </p:nvPr>
        </p:nvSpPr>
        <p:spPr>
          <a:xfrm>
            <a:off x="845500" y="1757775"/>
            <a:ext cx="7778700" cy="87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ESCR project in New York City is one of the largest coastal resiliency projects in the US, but it has shortcomings that can be analyzed to improve future planning. Community participation is crucial for creating inclusive policy that protects current and future communities, and climate goals should prioritize the protection of New Yorkers over economic benefits.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cxnSp>
        <p:nvCxnSpPr>
          <p:cNvPr id="717" name="Google Shape;717;p67"/>
          <p:cNvCxnSpPr/>
          <p:nvPr/>
        </p:nvCxnSpPr>
        <p:spPr>
          <a:xfrm>
            <a:off x="727800" y="2571600"/>
            <a:ext cx="7707300" cy="0"/>
          </a:xfrm>
          <a:prstGeom prst="straightConnector1">
            <a:avLst/>
          </a:prstGeom>
          <a:noFill/>
          <a:ln w="28575" cap="flat" cmpd="sng">
            <a:solidFill>
              <a:srgbClr val="000000"/>
            </a:solidFill>
            <a:prstDash val="solid"/>
            <a:round/>
            <a:headEnd type="none" w="med" len="med"/>
            <a:tailEnd type="none" w="med" len="med"/>
          </a:ln>
        </p:spPr>
      </p:cxnSp>
      <p:pic>
        <p:nvPicPr>
          <p:cNvPr id="718" name="Google Shape;718;p67"/>
          <p:cNvPicPr preferRelativeResize="0"/>
          <p:nvPr/>
        </p:nvPicPr>
        <p:blipFill rotWithShape="1">
          <a:blip r:embed="rId3">
            <a:alphaModFix/>
          </a:blip>
          <a:srcRect t="24523" b="24523"/>
          <a:stretch/>
        </p:blipFill>
        <p:spPr>
          <a:xfrm flipH="1">
            <a:off x="1491450" y="2692850"/>
            <a:ext cx="6161100" cy="1765800"/>
          </a:xfrm>
          <a:prstGeom prst="roundRect">
            <a:avLst>
              <a:gd name="adj" fmla="val 50000"/>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cxnSp>
        <p:nvCxnSpPr>
          <p:cNvPr id="723" name="Google Shape;723;p68"/>
          <p:cNvCxnSpPr/>
          <p:nvPr/>
        </p:nvCxnSpPr>
        <p:spPr>
          <a:xfrm>
            <a:off x="727800" y="1334250"/>
            <a:ext cx="7688400" cy="300"/>
          </a:xfrm>
          <a:prstGeom prst="straightConnector1">
            <a:avLst/>
          </a:prstGeom>
          <a:noFill/>
          <a:ln w="28575" cap="flat" cmpd="sng">
            <a:solidFill>
              <a:srgbClr val="000000"/>
            </a:solidFill>
            <a:prstDash val="solid"/>
            <a:round/>
            <a:headEnd type="none" w="med" len="med"/>
            <a:tailEnd type="none" w="med" len="med"/>
          </a:ln>
        </p:spPr>
      </p:cxnSp>
      <p:sp>
        <p:nvSpPr>
          <p:cNvPr id="724" name="Google Shape;724;p68"/>
          <p:cNvSpPr txBox="1">
            <a:spLocks noGrp="1"/>
          </p:cNvSpPr>
          <p:nvPr>
            <p:ph type="subTitle" idx="1"/>
          </p:nvPr>
        </p:nvSpPr>
        <p:spPr>
          <a:xfrm>
            <a:off x="946325" y="1334550"/>
            <a:ext cx="7449300" cy="3400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000"/>
              <a:t>NYC Mayor's Office of Resiliency. (2019). New York City Climate Resiliency Design Guidelines. Retrieved from </a:t>
            </a:r>
            <a:r>
              <a:rPr lang="en" sz="1000" u="sng">
                <a:solidFill>
                  <a:schemeClr val="hlink"/>
                </a:solidFill>
                <a:hlinkClick r:id="rId3"/>
              </a:rPr>
              <a:t>https://www1.nyc.gov/assets/orr/pdf/NYC_Climate_Resiliency_Design_Guidelines_v4-0.pdf</a:t>
            </a:r>
            <a:r>
              <a:rPr lang="en" sz="1000"/>
              <a:t> </a:t>
            </a:r>
            <a:endParaRPr sz="1000"/>
          </a:p>
          <a:p>
            <a:pPr marL="457200" lvl="0" indent="-336550" algn="l" rtl="0">
              <a:spcBef>
                <a:spcPts val="0"/>
              </a:spcBef>
              <a:spcAft>
                <a:spcPts val="0"/>
              </a:spcAft>
              <a:buSzPts val="1700"/>
              <a:buChar char="-"/>
            </a:pPr>
            <a:r>
              <a:rPr lang="en" sz="1000"/>
              <a:t>Kimmelman, M. (2021, December 2). What Does It Mean to Save a Neighborhood? Retrieved April 19, 2023, from </a:t>
            </a:r>
            <a:r>
              <a:rPr lang="en" sz="1000" u="sng">
                <a:solidFill>
                  <a:schemeClr val="hlink"/>
                </a:solidFill>
                <a:hlinkClick r:id="rId4"/>
              </a:rPr>
              <a:t>https://www.nytimes.com/2021/12/02/us/hurricane-sandy-lower-manhattan-nyc.html</a:t>
            </a:r>
            <a:r>
              <a:rPr lang="en" sz="1000"/>
              <a:t>  </a:t>
            </a:r>
            <a:endParaRPr sz="1000"/>
          </a:p>
          <a:p>
            <a:pPr marL="457200" lvl="0" indent="-336550" algn="l" rtl="0">
              <a:spcBef>
                <a:spcPts val="0"/>
              </a:spcBef>
              <a:spcAft>
                <a:spcPts val="0"/>
              </a:spcAft>
              <a:buSzPts val="1700"/>
              <a:buChar char="-"/>
            </a:pPr>
            <a:r>
              <a:rPr lang="en" sz="1000"/>
              <a:t>Kensinger, N. (2019, October 17). Inside the controversial plan to remake the East River waterfront. Curbed NY. Retrieved April 19, 2023, from </a:t>
            </a:r>
            <a:r>
              <a:rPr lang="en" sz="1000" u="sng">
                <a:solidFill>
                  <a:schemeClr val="hlink"/>
                </a:solidFill>
                <a:hlinkClick r:id="rId5"/>
              </a:rPr>
              <a:t>https://ny.curbed.com/2019/10/17/20918494/nyc-climate-change-east-side-coastal-resiliency-photos</a:t>
            </a:r>
            <a:r>
              <a:rPr lang="en" sz="1000"/>
              <a:t> </a:t>
            </a:r>
            <a:endParaRPr sz="1000"/>
          </a:p>
          <a:p>
            <a:pPr marL="457200" lvl="0" indent="-336550" algn="l" rtl="0">
              <a:spcBef>
                <a:spcPts val="0"/>
              </a:spcBef>
              <a:spcAft>
                <a:spcPts val="0"/>
              </a:spcAft>
              <a:buSzPts val="1700"/>
              <a:buChar char="-"/>
            </a:pPr>
            <a:r>
              <a:rPr lang="en" sz="1000"/>
              <a:t>New York City Office of Management and Budget. (2019). East Side Coastal Resiliency Project Benefit-Cost Analysis Report. Retrieved from </a:t>
            </a:r>
            <a:r>
              <a:rPr lang="en" sz="1000" u="sng">
                <a:solidFill>
                  <a:schemeClr val="hlink"/>
                </a:solidFill>
                <a:hlinkClick r:id="rId6"/>
              </a:rPr>
              <a:t>https://www1.nyc.gov/assets/cdbgdr/documents/amendments/ESCR_BCA_Report_Final.pdf</a:t>
            </a:r>
            <a:r>
              <a:rPr lang="en" sz="1000"/>
              <a:t> </a:t>
            </a:r>
            <a:endParaRPr sz="1000"/>
          </a:p>
          <a:p>
            <a:pPr marL="457200" lvl="0" indent="-336550" algn="l" rtl="0">
              <a:spcBef>
                <a:spcPts val="0"/>
              </a:spcBef>
              <a:spcAft>
                <a:spcPts val="0"/>
              </a:spcAft>
              <a:buSzPts val="1700"/>
              <a:buChar char="-"/>
            </a:pPr>
            <a:r>
              <a:rPr lang="en" sz="1000"/>
              <a:t>City of New York. (n.d.). AdaptNYC. Retrieved from </a:t>
            </a:r>
            <a:r>
              <a:rPr lang="en" sz="1000" u="sng">
                <a:solidFill>
                  <a:schemeClr val="hlink"/>
                </a:solidFill>
                <a:hlinkClick r:id="rId7"/>
              </a:rPr>
              <a:t>https://climate.cityofnewyork.us/initiatives/adaptnyc/</a:t>
            </a:r>
            <a:r>
              <a:rPr lang="en" sz="1000"/>
              <a:t> </a:t>
            </a:r>
            <a:endParaRPr sz="1100"/>
          </a:p>
        </p:txBody>
      </p:sp>
      <p:sp>
        <p:nvSpPr>
          <p:cNvPr id="725" name="Google Shape;725;p68"/>
          <p:cNvSpPr txBox="1">
            <a:spLocks noGrp="1"/>
          </p:cNvSpPr>
          <p:nvPr>
            <p:ph type="title"/>
          </p:nvPr>
        </p:nvSpPr>
        <p:spPr>
          <a:xfrm>
            <a:off x="946325" y="396750"/>
            <a:ext cx="59994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t>References</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2"/>
          <p:cNvSpPr txBox="1">
            <a:spLocks noGrp="1"/>
          </p:cNvSpPr>
          <p:nvPr>
            <p:ph type="ctrTitle" idx="7"/>
          </p:nvPr>
        </p:nvSpPr>
        <p:spPr>
          <a:xfrm>
            <a:off x="720000" y="540000"/>
            <a:ext cx="6059700" cy="4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Table of contents</a:t>
            </a:r>
            <a:endParaRPr/>
          </a:p>
        </p:txBody>
      </p:sp>
      <p:sp>
        <p:nvSpPr>
          <p:cNvPr id="581" name="Google Shape;581;p52"/>
          <p:cNvSpPr txBox="1">
            <a:spLocks noGrp="1"/>
          </p:cNvSpPr>
          <p:nvPr>
            <p:ph type="title" idx="2"/>
          </p:nvPr>
        </p:nvSpPr>
        <p:spPr>
          <a:xfrm>
            <a:off x="824775" y="1914075"/>
            <a:ext cx="825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82" name="Google Shape;582;p52"/>
          <p:cNvSpPr txBox="1">
            <a:spLocks noGrp="1"/>
          </p:cNvSpPr>
          <p:nvPr>
            <p:ph type="title" idx="6"/>
          </p:nvPr>
        </p:nvSpPr>
        <p:spPr>
          <a:xfrm>
            <a:off x="2718613" y="1914075"/>
            <a:ext cx="825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83" name="Google Shape;583;p52"/>
          <p:cNvSpPr txBox="1">
            <a:spLocks noGrp="1"/>
          </p:cNvSpPr>
          <p:nvPr>
            <p:ph type="title" idx="4"/>
          </p:nvPr>
        </p:nvSpPr>
        <p:spPr>
          <a:xfrm>
            <a:off x="4715451" y="1914075"/>
            <a:ext cx="825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584" name="Google Shape;584;p52"/>
          <p:cNvSpPr txBox="1">
            <a:spLocks noGrp="1"/>
          </p:cNvSpPr>
          <p:nvPr>
            <p:ph type="title" idx="9"/>
          </p:nvPr>
        </p:nvSpPr>
        <p:spPr>
          <a:xfrm>
            <a:off x="6605663" y="1903450"/>
            <a:ext cx="825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585" name="Google Shape;585;p52"/>
          <p:cNvSpPr txBox="1">
            <a:spLocks noGrp="1"/>
          </p:cNvSpPr>
          <p:nvPr>
            <p:ph type="ctrTitle"/>
          </p:nvPr>
        </p:nvSpPr>
        <p:spPr>
          <a:xfrm>
            <a:off x="737288" y="2799970"/>
            <a:ext cx="19065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highlight>
                  <a:schemeClr val="dk1"/>
                </a:highlight>
              </a:rPr>
              <a:t>Background on the ESCR Project</a:t>
            </a:r>
            <a:endParaRPr/>
          </a:p>
        </p:txBody>
      </p:sp>
      <p:sp>
        <p:nvSpPr>
          <p:cNvPr id="586" name="Google Shape;586;p52"/>
          <p:cNvSpPr txBox="1">
            <a:spLocks noGrp="1"/>
          </p:cNvSpPr>
          <p:nvPr>
            <p:ph type="ctrTitle" idx="13"/>
          </p:nvPr>
        </p:nvSpPr>
        <p:spPr>
          <a:xfrm>
            <a:off x="2643799" y="3231425"/>
            <a:ext cx="17631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Timeline and Plans for the ESCR Project</a:t>
            </a:r>
            <a:endParaRPr/>
          </a:p>
        </p:txBody>
      </p:sp>
      <p:sp>
        <p:nvSpPr>
          <p:cNvPr id="587" name="Google Shape;587;p52"/>
          <p:cNvSpPr txBox="1">
            <a:spLocks noGrp="1"/>
          </p:cNvSpPr>
          <p:nvPr>
            <p:ph type="ctrTitle" idx="14"/>
          </p:nvPr>
        </p:nvSpPr>
        <p:spPr>
          <a:xfrm>
            <a:off x="4578450" y="3231425"/>
            <a:ext cx="17181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highlight>
                  <a:srgbClr val="000000"/>
                </a:highlight>
              </a:rPr>
              <a:t>Community Reaction and Concerns</a:t>
            </a:r>
            <a:endParaRPr>
              <a:highlight>
                <a:srgbClr val="000000"/>
              </a:highlight>
            </a:endParaRPr>
          </a:p>
          <a:p>
            <a:pPr marL="0" lvl="0" indent="0" algn="l" rtl="0">
              <a:spcBef>
                <a:spcPts val="0"/>
              </a:spcBef>
              <a:spcAft>
                <a:spcPts val="0"/>
              </a:spcAft>
              <a:buNone/>
            </a:pPr>
            <a:endParaRPr/>
          </a:p>
        </p:txBody>
      </p:sp>
      <p:sp>
        <p:nvSpPr>
          <p:cNvPr id="588" name="Google Shape;588;p52"/>
          <p:cNvSpPr txBox="1">
            <a:spLocks noGrp="1"/>
          </p:cNvSpPr>
          <p:nvPr>
            <p:ph type="ctrTitle" idx="15"/>
          </p:nvPr>
        </p:nvSpPr>
        <p:spPr>
          <a:xfrm>
            <a:off x="6454000" y="2555020"/>
            <a:ext cx="19065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Analysis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cxnSp>
        <p:nvCxnSpPr>
          <p:cNvPr id="593" name="Google Shape;593;p53"/>
          <p:cNvCxnSpPr/>
          <p:nvPr/>
        </p:nvCxnSpPr>
        <p:spPr>
          <a:xfrm>
            <a:off x="727800" y="1334250"/>
            <a:ext cx="7688400" cy="300"/>
          </a:xfrm>
          <a:prstGeom prst="straightConnector1">
            <a:avLst/>
          </a:prstGeom>
          <a:noFill/>
          <a:ln w="28575" cap="flat" cmpd="sng">
            <a:solidFill>
              <a:srgbClr val="000000"/>
            </a:solidFill>
            <a:prstDash val="solid"/>
            <a:round/>
            <a:headEnd type="none" w="med" len="med"/>
            <a:tailEnd type="none" w="med" len="med"/>
          </a:ln>
        </p:spPr>
      </p:cxnSp>
      <p:sp>
        <p:nvSpPr>
          <p:cNvPr id="594" name="Google Shape;594;p53"/>
          <p:cNvSpPr txBox="1">
            <a:spLocks noGrp="1"/>
          </p:cNvSpPr>
          <p:nvPr>
            <p:ph type="subTitle" idx="1"/>
          </p:nvPr>
        </p:nvSpPr>
        <p:spPr>
          <a:xfrm>
            <a:off x="946325" y="1254175"/>
            <a:ext cx="3852600" cy="34002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The East River Park is in the Lower East Side of Manhattan</a:t>
            </a:r>
            <a:endParaRPr sz="1500"/>
          </a:p>
          <a:p>
            <a:pPr marL="457200" lvl="0" indent="-323850" algn="l" rtl="0">
              <a:spcBef>
                <a:spcPts val="0"/>
              </a:spcBef>
              <a:spcAft>
                <a:spcPts val="0"/>
              </a:spcAft>
              <a:buSzPts val="1500"/>
              <a:buChar char="-"/>
            </a:pPr>
            <a:r>
              <a:rPr lang="en" sz="1500"/>
              <a:t>Close to the FDR Drive and Williamsburg Bridge</a:t>
            </a:r>
            <a:endParaRPr sz="1500"/>
          </a:p>
          <a:p>
            <a:pPr marL="457200" lvl="0" indent="-323850" algn="l" rtl="0">
              <a:spcBef>
                <a:spcPts val="0"/>
              </a:spcBef>
              <a:spcAft>
                <a:spcPts val="0"/>
              </a:spcAft>
              <a:buSzPts val="1500"/>
              <a:buChar char="-"/>
            </a:pPr>
            <a:r>
              <a:rPr lang="en" sz="1500"/>
              <a:t>The project stretches from Montgomery St. to East 23rd St.</a:t>
            </a:r>
            <a:endParaRPr sz="1500"/>
          </a:p>
          <a:p>
            <a:pPr marL="457200" lvl="0" indent="-323850" algn="l" rtl="0">
              <a:spcBef>
                <a:spcPts val="0"/>
              </a:spcBef>
              <a:spcAft>
                <a:spcPts val="0"/>
              </a:spcAft>
              <a:buSzPts val="1500"/>
              <a:buChar char="-"/>
            </a:pPr>
            <a:r>
              <a:rPr lang="en" sz="1500"/>
              <a:t>Encompasses the neighborhoods of East Village, Stuyvesant Town, and Peter Cooper Village, which are under Community Board 3 and 6 </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300"/>
              <a:t> </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
        <p:nvSpPr>
          <p:cNvPr id="595" name="Google Shape;595;p53"/>
          <p:cNvSpPr txBox="1"/>
          <p:nvPr/>
        </p:nvSpPr>
        <p:spPr>
          <a:xfrm rot="5400000">
            <a:off x="8275058" y="2396850"/>
            <a:ext cx="5907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pace Mono"/>
                <a:ea typeface="Space Mono"/>
                <a:cs typeface="Space Mono"/>
                <a:sym typeface="Space Mono"/>
              </a:rPr>
              <a:t>2021</a:t>
            </a:r>
            <a:endParaRPr sz="1000">
              <a:latin typeface="Space Mono"/>
              <a:ea typeface="Space Mono"/>
              <a:cs typeface="Space Mono"/>
              <a:sym typeface="Space Mono"/>
            </a:endParaRPr>
          </a:p>
        </p:txBody>
      </p:sp>
      <p:pic>
        <p:nvPicPr>
          <p:cNvPr id="596" name="Google Shape;596;p53"/>
          <p:cNvPicPr preferRelativeResize="0"/>
          <p:nvPr/>
        </p:nvPicPr>
        <p:blipFill rotWithShape="1">
          <a:blip r:embed="rId3">
            <a:alphaModFix/>
          </a:blip>
          <a:srcRect l="4166" r="3043" b="16569"/>
          <a:stretch/>
        </p:blipFill>
        <p:spPr>
          <a:xfrm>
            <a:off x="4683075" y="1194675"/>
            <a:ext cx="4122000" cy="2383500"/>
          </a:xfrm>
          <a:prstGeom prst="roundRect">
            <a:avLst>
              <a:gd name="adj" fmla="val 50000"/>
            </a:avLst>
          </a:prstGeom>
          <a:noFill/>
          <a:ln>
            <a:noFill/>
          </a:ln>
        </p:spPr>
      </p:pic>
      <p:sp>
        <p:nvSpPr>
          <p:cNvPr id="597" name="Google Shape;597;p53"/>
          <p:cNvSpPr txBox="1">
            <a:spLocks noGrp="1"/>
          </p:cNvSpPr>
          <p:nvPr>
            <p:ph type="title"/>
          </p:nvPr>
        </p:nvSpPr>
        <p:spPr>
          <a:xfrm flipH="1">
            <a:off x="946325" y="396738"/>
            <a:ext cx="42525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100"/>
              <a:t>Location of ESCR Project</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cxnSp>
        <p:nvCxnSpPr>
          <p:cNvPr id="602" name="Google Shape;602;p54"/>
          <p:cNvCxnSpPr/>
          <p:nvPr/>
        </p:nvCxnSpPr>
        <p:spPr>
          <a:xfrm>
            <a:off x="727800" y="1334250"/>
            <a:ext cx="7688400" cy="300"/>
          </a:xfrm>
          <a:prstGeom prst="straightConnector1">
            <a:avLst/>
          </a:prstGeom>
          <a:noFill/>
          <a:ln w="28575" cap="flat" cmpd="sng">
            <a:solidFill>
              <a:srgbClr val="000000"/>
            </a:solidFill>
            <a:prstDash val="solid"/>
            <a:round/>
            <a:headEnd type="none" w="med" len="med"/>
            <a:tailEnd type="none" w="med" len="med"/>
          </a:ln>
        </p:spPr>
      </p:cxnSp>
      <p:sp>
        <p:nvSpPr>
          <p:cNvPr id="603" name="Google Shape;603;p54"/>
          <p:cNvSpPr txBox="1">
            <a:spLocks noGrp="1"/>
          </p:cNvSpPr>
          <p:nvPr>
            <p:ph type="subTitle" idx="1"/>
          </p:nvPr>
        </p:nvSpPr>
        <p:spPr>
          <a:xfrm>
            <a:off x="946325" y="1244375"/>
            <a:ext cx="3672600" cy="3400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1300"/>
              <a:t>Create an integrated flood protection system to mitigate coastal storm surge flooding and stormwater runoff concerns</a:t>
            </a:r>
            <a:endParaRPr sz="1300"/>
          </a:p>
          <a:p>
            <a:pPr marL="457200" lvl="0" indent="-355600" algn="l" rtl="0">
              <a:spcBef>
                <a:spcPts val="0"/>
              </a:spcBef>
              <a:spcAft>
                <a:spcPts val="0"/>
              </a:spcAft>
              <a:buSzPts val="2000"/>
              <a:buChar char="-"/>
            </a:pPr>
            <a:r>
              <a:rPr lang="en" sz="1300"/>
              <a:t>Protect areas of the Lower East Side, East Village, Stuyvesant Town, and Peter Cooper Village</a:t>
            </a:r>
            <a:endParaRPr sz="1300"/>
          </a:p>
          <a:p>
            <a:pPr marL="457200" lvl="0" indent="-355600" algn="l" rtl="0">
              <a:spcBef>
                <a:spcPts val="0"/>
              </a:spcBef>
              <a:spcAft>
                <a:spcPts val="0"/>
              </a:spcAft>
              <a:buSzPts val="2000"/>
              <a:buChar char="-"/>
            </a:pPr>
            <a:r>
              <a:rPr lang="en" sz="1300"/>
              <a:t>Improved access to the East River Park waterfront</a:t>
            </a:r>
            <a:endParaRPr sz="1300"/>
          </a:p>
          <a:p>
            <a:pPr marL="457200" lvl="0" indent="-355600" algn="l" rtl="0">
              <a:spcBef>
                <a:spcPts val="0"/>
              </a:spcBef>
              <a:spcAft>
                <a:spcPts val="0"/>
              </a:spcAft>
              <a:buSzPts val="2000"/>
              <a:buChar char="-"/>
            </a:pPr>
            <a:r>
              <a:rPr lang="en" sz="1300"/>
              <a:t>Create a plan with resilience infrastructure with the input from communities</a:t>
            </a:r>
            <a:endParaRPr sz="13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604" name="Google Shape;604;p54"/>
          <p:cNvSpPr txBox="1"/>
          <p:nvPr/>
        </p:nvSpPr>
        <p:spPr>
          <a:xfrm rot="5400000">
            <a:off x="8275058" y="2396850"/>
            <a:ext cx="5907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pace Mono"/>
                <a:ea typeface="Space Mono"/>
                <a:cs typeface="Space Mono"/>
                <a:sym typeface="Space Mono"/>
              </a:rPr>
              <a:t>2021</a:t>
            </a:r>
            <a:endParaRPr sz="1000">
              <a:latin typeface="Space Mono"/>
              <a:ea typeface="Space Mono"/>
              <a:cs typeface="Space Mono"/>
              <a:sym typeface="Space Mono"/>
            </a:endParaRPr>
          </a:p>
        </p:txBody>
      </p:sp>
      <p:pic>
        <p:nvPicPr>
          <p:cNvPr id="605" name="Google Shape;605;p54"/>
          <p:cNvPicPr preferRelativeResize="0"/>
          <p:nvPr/>
        </p:nvPicPr>
        <p:blipFill rotWithShape="1">
          <a:blip r:embed="rId3">
            <a:alphaModFix/>
          </a:blip>
          <a:srcRect t="4060" r="4214" b="4069"/>
          <a:stretch/>
        </p:blipFill>
        <p:spPr>
          <a:xfrm>
            <a:off x="4618925" y="1118475"/>
            <a:ext cx="4252500" cy="3041700"/>
          </a:xfrm>
          <a:prstGeom prst="roundRect">
            <a:avLst>
              <a:gd name="adj" fmla="val 50000"/>
            </a:avLst>
          </a:prstGeom>
          <a:noFill/>
          <a:ln>
            <a:noFill/>
          </a:ln>
        </p:spPr>
      </p:pic>
      <p:sp>
        <p:nvSpPr>
          <p:cNvPr id="606" name="Google Shape;606;p54"/>
          <p:cNvSpPr txBox="1">
            <a:spLocks noGrp="1"/>
          </p:cNvSpPr>
          <p:nvPr>
            <p:ph type="title"/>
          </p:nvPr>
        </p:nvSpPr>
        <p:spPr>
          <a:xfrm>
            <a:off x="946325" y="396738"/>
            <a:ext cx="42525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100"/>
              <a:t>What are the goals of the ESCR Project?</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cxnSp>
        <p:nvCxnSpPr>
          <p:cNvPr id="611" name="Google Shape;611;p55"/>
          <p:cNvCxnSpPr/>
          <p:nvPr/>
        </p:nvCxnSpPr>
        <p:spPr>
          <a:xfrm>
            <a:off x="727800" y="1334250"/>
            <a:ext cx="7688400" cy="300"/>
          </a:xfrm>
          <a:prstGeom prst="straightConnector1">
            <a:avLst/>
          </a:prstGeom>
          <a:noFill/>
          <a:ln w="28575" cap="flat" cmpd="sng">
            <a:solidFill>
              <a:srgbClr val="000000"/>
            </a:solidFill>
            <a:prstDash val="solid"/>
            <a:round/>
            <a:headEnd type="none" w="med" len="med"/>
            <a:tailEnd type="none" w="med" len="med"/>
          </a:ln>
        </p:spPr>
      </p:cxnSp>
      <p:sp>
        <p:nvSpPr>
          <p:cNvPr id="612" name="Google Shape;612;p55"/>
          <p:cNvSpPr txBox="1">
            <a:spLocks noGrp="1"/>
          </p:cNvSpPr>
          <p:nvPr>
            <p:ph type="subTitle" idx="1"/>
          </p:nvPr>
        </p:nvSpPr>
        <p:spPr>
          <a:xfrm>
            <a:off x="946325" y="1254175"/>
            <a:ext cx="3852600" cy="3400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a:t>$1.45 billion infrastructure project in New York City and part of the larger Big U project </a:t>
            </a:r>
            <a:endParaRPr sz="1300"/>
          </a:p>
          <a:p>
            <a:pPr marL="914400" lvl="1" indent="-311150" algn="l" rtl="0">
              <a:spcBef>
                <a:spcPts val="0"/>
              </a:spcBef>
              <a:spcAft>
                <a:spcPts val="0"/>
              </a:spcAft>
              <a:buSzPts val="1300"/>
              <a:buChar char="-"/>
            </a:pPr>
            <a:r>
              <a:rPr lang="en" sz="1300"/>
              <a:t>$1.112 billion from city capital</a:t>
            </a:r>
            <a:endParaRPr sz="1300"/>
          </a:p>
          <a:p>
            <a:pPr marL="914400" lvl="1" indent="-311150" algn="l" rtl="0">
              <a:spcBef>
                <a:spcPts val="0"/>
              </a:spcBef>
              <a:spcAft>
                <a:spcPts val="0"/>
              </a:spcAft>
              <a:buSzPts val="1300"/>
              <a:buChar char="-"/>
            </a:pPr>
            <a:r>
              <a:rPr lang="en" sz="1300"/>
              <a:t>$338 million HUD-CDBG </a:t>
            </a:r>
            <a:endParaRPr sz="1300"/>
          </a:p>
          <a:p>
            <a:pPr marL="457200" lvl="0" indent="-311150" algn="l" rtl="0">
              <a:spcBef>
                <a:spcPts val="0"/>
              </a:spcBef>
              <a:spcAft>
                <a:spcPts val="0"/>
              </a:spcAft>
              <a:buSzPts val="1300"/>
              <a:buChar char="-"/>
            </a:pPr>
            <a:r>
              <a:rPr lang="en" sz="1300"/>
              <a:t>Following the disaster of Hurricane Sandy the issue of flooding and sea level rise was prioritized</a:t>
            </a:r>
            <a:endParaRPr sz="1300"/>
          </a:p>
          <a:p>
            <a:pPr marL="0" lvl="0" indent="0" algn="l" rtl="0">
              <a:spcBef>
                <a:spcPts val="0"/>
              </a:spcBef>
              <a:spcAft>
                <a:spcPts val="0"/>
              </a:spcAft>
              <a:buNone/>
            </a:pPr>
            <a:r>
              <a:rPr lang="en" sz="1300">
                <a:solidFill>
                  <a:schemeClr val="dk1"/>
                </a:solidFill>
              </a:rPr>
              <a:t>- </a:t>
            </a:r>
            <a:r>
              <a:rPr lang="en" sz="1300"/>
              <a:t>The Big U concept was conceived through the Rebuild By Design competition created by U.S. Department of Housing and Urban Development (HUD)</a:t>
            </a:r>
            <a:endParaRPr sz="1300"/>
          </a:p>
          <a:p>
            <a:pPr marL="0" lvl="0" indent="0" algn="l" rtl="0">
              <a:spcBef>
                <a:spcPts val="0"/>
              </a:spcBef>
              <a:spcAft>
                <a:spcPts val="0"/>
              </a:spcAft>
              <a:buNone/>
            </a:pPr>
            <a:r>
              <a:rPr lang="en" sz="1100"/>
              <a:t> </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p:txBody>
      </p:sp>
      <p:sp>
        <p:nvSpPr>
          <p:cNvPr id="613" name="Google Shape;613;p55"/>
          <p:cNvSpPr txBox="1"/>
          <p:nvPr/>
        </p:nvSpPr>
        <p:spPr>
          <a:xfrm rot="5400000">
            <a:off x="8275058" y="2396850"/>
            <a:ext cx="5907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pace Mono"/>
                <a:ea typeface="Space Mono"/>
                <a:cs typeface="Space Mono"/>
                <a:sym typeface="Space Mono"/>
              </a:rPr>
              <a:t>2021</a:t>
            </a:r>
            <a:endParaRPr sz="1000">
              <a:latin typeface="Space Mono"/>
              <a:ea typeface="Space Mono"/>
              <a:cs typeface="Space Mono"/>
              <a:sym typeface="Space Mono"/>
            </a:endParaRPr>
          </a:p>
        </p:txBody>
      </p:sp>
      <p:pic>
        <p:nvPicPr>
          <p:cNvPr id="614" name="Google Shape;614;p55"/>
          <p:cNvPicPr preferRelativeResize="0"/>
          <p:nvPr/>
        </p:nvPicPr>
        <p:blipFill rotWithShape="1">
          <a:blip r:embed="rId3">
            <a:alphaModFix/>
          </a:blip>
          <a:srcRect l="29" r="29"/>
          <a:stretch/>
        </p:blipFill>
        <p:spPr>
          <a:xfrm flipH="1">
            <a:off x="4618921" y="1194675"/>
            <a:ext cx="4252500" cy="2392200"/>
          </a:xfrm>
          <a:prstGeom prst="roundRect">
            <a:avLst>
              <a:gd name="adj" fmla="val 50000"/>
            </a:avLst>
          </a:prstGeom>
          <a:noFill/>
          <a:ln>
            <a:noFill/>
          </a:ln>
        </p:spPr>
      </p:pic>
      <p:sp>
        <p:nvSpPr>
          <p:cNvPr id="615" name="Google Shape;615;p55"/>
          <p:cNvSpPr txBox="1">
            <a:spLocks noGrp="1"/>
          </p:cNvSpPr>
          <p:nvPr>
            <p:ph type="title"/>
          </p:nvPr>
        </p:nvSpPr>
        <p:spPr>
          <a:xfrm>
            <a:off x="946325" y="396738"/>
            <a:ext cx="42525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100"/>
              <a:t>History of the ESCR Project?</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6"/>
          <p:cNvSpPr txBox="1">
            <a:spLocks noGrp="1"/>
          </p:cNvSpPr>
          <p:nvPr>
            <p:ph type="title"/>
          </p:nvPr>
        </p:nvSpPr>
        <p:spPr>
          <a:xfrm>
            <a:off x="721550" y="540025"/>
            <a:ext cx="5510400" cy="4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Timeline of the Project</a:t>
            </a:r>
            <a:endParaRPr/>
          </a:p>
        </p:txBody>
      </p:sp>
      <p:sp>
        <p:nvSpPr>
          <p:cNvPr id="621" name="Google Shape;621;p56"/>
          <p:cNvSpPr txBox="1">
            <a:spLocks noGrp="1"/>
          </p:cNvSpPr>
          <p:nvPr>
            <p:ph type="title" idx="4294967295"/>
          </p:nvPr>
        </p:nvSpPr>
        <p:spPr>
          <a:xfrm>
            <a:off x="6486065" y="3075793"/>
            <a:ext cx="19401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highlight>
                  <a:schemeClr val="dk1"/>
                </a:highlight>
              </a:rPr>
              <a:t>2021-2026</a:t>
            </a:r>
            <a:endParaRPr sz="1500">
              <a:solidFill>
                <a:schemeClr val="dk2"/>
              </a:solidFill>
              <a:highlight>
                <a:schemeClr val="dk1"/>
              </a:highlight>
            </a:endParaRPr>
          </a:p>
        </p:txBody>
      </p:sp>
      <p:sp>
        <p:nvSpPr>
          <p:cNvPr id="622" name="Google Shape;622;p56"/>
          <p:cNvSpPr txBox="1">
            <a:spLocks noGrp="1"/>
          </p:cNvSpPr>
          <p:nvPr>
            <p:ph type="subTitle" idx="4294967295"/>
          </p:nvPr>
        </p:nvSpPr>
        <p:spPr>
          <a:xfrm>
            <a:off x="6486072" y="3526938"/>
            <a:ext cx="1940100" cy="870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solidFill>
                  <a:srgbClr val="000000"/>
                </a:solidFill>
              </a:rPr>
              <a:t>Notice to proceed construction began on August 2021 and aim to be completed in 2026</a:t>
            </a:r>
            <a:endParaRPr sz="1500">
              <a:solidFill>
                <a:schemeClr val="dk1"/>
              </a:solidFill>
            </a:endParaRPr>
          </a:p>
        </p:txBody>
      </p:sp>
      <p:sp>
        <p:nvSpPr>
          <p:cNvPr id="623" name="Google Shape;623;p56"/>
          <p:cNvSpPr txBox="1">
            <a:spLocks noGrp="1"/>
          </p:cNvSpPr>
          <p:nvPr>
            <p:ph type="title" idx="4294967295"/>
          </p:nvPr>
        </p:nvSpPr>
        <p:spPr>
          <a:xfrm>
            <a:off x="2574389" y="1746914"/>
            <a:ext cx="19401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highlight>
                  <a:srgbClr val="000000"/>
                </a:highlight>
              </a:rPr>
              <a:t>2017</a:t>
            </a:r>
            <a:endParaRPr sz="1500">
              <a:solidFill>
                <a:schemeClr val="dk2"/>
              </a:solidFill>
              <a:highlight>
                <a:srgbClr val="000000"/>
              </a:highlight>
            </a:endParaRPr>
          </a:p>
        </p:txBody>
      </p:sp>
      <p:sp>
        <p:nvSpPr>
          <p:cNvPr id="624" name="Google Shape;624;p56"/>
          <p:cNvSpPr txBox="1">
            <a:spLocks noGrp="1"/>
          </p:cNvSpPr>
          <p:nvPr>
            <p:ph type="subTitle" idx="4294967295"/>
          </p:nvPr>
        </p:nvSpPr>
        <p:spPr>
          <a:xfrm>
            <a:off x="2574393" y="2113184"/>
            <a:ext cx="1940100" cy="800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200"/>
              <a:t>Community proposed plan was finalized with a projected cost of $750 million</a:t>
            </a:r>
            <a:endParaRPr sz="1200">
              <a:solidFill>
                <a:schemeClr val="dk1"/>
              </a:solidFill>
            </a:endParaRPr>
          </a:p>
        </p:txBody>
      </p:sp>
      <p:sp>
        <p:nvSpPr>
          <p:cNvPr id="625" name="Google Shape;625;p56"/>
          <p:cNvSpPr txBox="1">
            <a:spLocks noGrp="1"/>
          </p:cNvSpPr>
          <p:nvPr>
            <p:ph type="title" idx="4294967295"/>
          </p:nvPr>
        </p:nvSpPr>
        <p:spPr>
          <a:xfrm>
            <a:off x="4570170" y="2385872"/>
            <a:ext cx="20151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highlight>
                  <a:schemeClr val="dk1"/>
                </a:highlight>
              </a:rPr>
              <a:t>2019</a:t>
            </a:r>
            <a:endParaRPr sz="1500">
              <a:solidFill>
                <a:schemeClr val="dk2"/>
              </a:solidFill>
              <a:highlight>
                <a:schemeClr val="dk1"/>
              </a:highlight>
            </a:endParaRPr>
          </a:p>
        </p:txBody>
      </p:sp>
      <p:sp>
        <p:nvSpPr>
          <p:cNvPr id="626" name="Google Shape;626;p56"/>
          <p:cNvSpPr txBox="1">
            <a:spLocks noGrp="1"/>
          </p:cNvSpPr>
          <p:nvPr>
            <p:ph type="subTitle" idx="4294967295"/>
          </p:nvPr>
        </p:nvSpPr>
        <p:spPr>
          <a:xfrm>
            <a:off x="4540034" y="2869553"/>
            <a:ext cx="2075400" cy="94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200"/>
              <a:t>Final design vote took place, where the budget went up and plans were changed</a:t>
            </a:r>
            <a:endParaRPr sz="1000">
              <a:solidFill>
                <a:schemeClr val="dk1"/>
              </a:solidFill>
            </a:endParaRPr>
          </a:p>
        </p:txBody>
      </p:sp>
      <p:sp>
        <p:nvSpPr>
          <p:cNvPr id="627" name="Google Shape;627;p56"/>
          <p:cNvSpPr txBox="1">
            <a:spLocks noGrp="1"/>
          </p:cNvSpPr>
          <p:nvPr>
            <p:ph type="title" idx="4294967295"/>
          </p:nvPr>
        </p:nvSpPr>
        <p:spPr>
          <a:xfrm>
            <a:off x="687709" y="1084900"/>
            <a:ext cx="18783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highlight>
                  <a:schemeClr val="dk1"/>
                </a:highlight>
              </a:rPr>
              <a:t>2015</a:t>
            </a:r>
            <a:endParaRPr sz="1500">
              <a:solidFill>
                <a:schemeClr val="dk2"/>
              </a:solidFill>
              <a:highlight>
                <a:schemeClr val="dk1"/>
              </a:highlight>
            </a:endParaRPr>
          </a:p>
        </p:txBody>
      </p:sp>
      <p:grpSp>
        <p:nvGrpSpPr>
          <p:cNvPr id="628" name="Google Shape;628;p56"/>
          <p:cNvGrpSpPr/>
          <p:nvPr/>
        </p:nvGrpSpPr>
        <p:grpSpPr>
          <a:xfrm>
            <a:off x="718094" y="1474769"/>
            <a:ext cx="7707797" cy="2037001"/>
            <a:chOff x="723300" y="1530450"/>
            <a:chExt cx="7680913" cy="2610536"/>
          </a:xfrm>
        </p:grpSpPr>
        <p:cxnSp>
          <p:nvCxnSpPr>
            <p:cNvPr id="629" name="Google Shape;629;p56"/>
            <p:cNvCxnSpPr/>
            <p:nvPr/>
          </p:nvCxnSpPr>
          <p:spPr>
            <a:xfrm>
              <a:off x="723300" y="1530450"/>
              <a:ext cx="3758100" cy="874200"/>
            </a:xfrm>
            <a:prstGeom prst="bentConnector3">
              <a:avLst>
                <a:gd name="adj1" fmla="val 50000"/>
              </a:avLst>
            </a:prstGeom>
            <a:noFill/>
            <a:ln w="28575" cap="flat" cmpd="sng">
              <a:solidFill>
                <a:srgbClr val="000000"/>
              </a:solidFill>
              <a:prstDash val="solid"/>
              <a:round/>
              <a:headEnd type="none" w="med" len="med"/>
              <a:tailEnd type="none" w="med" len="med"/>
            </a:ln>
          </p:spPr>
        </p:cxnSp>
        <p:cxnSp>
          <p:nvCxnSpPr>
            <p:cNvPr id="630" name="Google Shape;630;p56"/>
            <p:cNvCxnSpPr/>
            <p:nvPr/>
          </p:nvCxnSpPr>
          <p:spPr>
            <a:xfrm>
              <a:off x="2668622" y="2403472"/>
              <a:ext cx="3808200" cy="868800"/>
            </a:xfrm>
            <a:prstGeom prst="bentConnector3">
              <a:avLst>
                <a:gd name="adj1" fmla="val 50000"/>
              </a:avLst>
            </a:prstGeom>
            <a:noFill/>
            <a:ln w="28575" cap="flat" cmpd="sng">
              <a:solidFill>
                <a:srgbClr val="000000"/>
              </a:solidFill>
              <a:prstDash val="solid"/>
              <a:round/>
              <a:headEnd type="none" w="med" len="med"/>
              <a:tailEnd type="none" w="med" len="med"/>
            </a:ln>
          </p:spPr>
        </p:cxnSp>
        <p:cxnSp>
          <p:nvCxnSpPr>
            <p:cNvPr id="631" name="Google Shape;631;p56"/>
            <p:cNvCxnSpPr/>
            <p:nvPr/>
          </p:nvCxnSpPr>
          <p:spPr>
            <a:xfrm>
              <a:off x="4596013" y="3272186"/>
              <a:ext cx="3808200" cy="868800"/>
            </a:xfrm>
            <a:prstGeom prst="bentConnector3">
              <a:avLst>
                <a:gd name="adj1" fmla="val 50000"/>
              </a:avLst>
            </a:prstGeom>
            <a:noFill/>
            <a:ln w="28575" cap="flat" cmpd="sng">
              <a:solidFill>
                <a:srgbClr val="000000"/>
              </a:solidFill>
              <a:prstDash val="solid"/>
              <a:round/>
              <a:headEnd type="none" w="med" len="med"/>
              <a:tailEnd type="none" w="med" len="med"/>
            </a:ln>
          </p:spPr>
        </p:cxnSp>
      </p:grpSp>
      <p:sp>
        <p:nvSpPr>
          <p:cNvPr id="632" name="Google Shape;632;p56"/>
          <p:cNvSpPr txBox="1">
            <a:spLocks noGrp="1"/>
          </p:cNvSpPr>
          <p:nvPr>
            <p:ph type="subTitle" idx="4294967295"/>
          </p:nvPr>
        </p:nvSpPr>
        <p:spPr>
          <a:xfrm>
            <a:off x="687688" y="1431175"/>
            <a:ext cx="1878300" cy="870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solidFill>
                  <a:srgbClr val="000000"/>
                </a:solidFill>
              </a:rPr>
              <a:t>Bidding for the project and community outreach began, project given to IPC Resiliency Partners</a:t>
            </a:r>
            <a:endParaRPr sz="15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57"/>
          <p:cNvPicPr preferRelativeResize="0"/>
          <p:nvPr/>
        </p:nvPicPr>
        <p:blipFill rotWithShape="1">
          <a:blip r:embed="rId3">
            <a:alphaModFix/>
          </a:blip>
          <a:srcRect l="1350" r="-1349" b="5962"/>
          <a:stretch/>
        </p:blipFill>
        <p:spPr>
          <a:xfrm>
            <a:off x="1669650" y="472900"/>
            <a:ext cx="5804700" cy="3486600"/>
          </a:xfrm>
          <a:prstGeom prst="round2SameRect">
            <a:avLst>
              <a:gd name="adj1" fmla="val 22347"/>
              <a:gd name="adj2" fmla="val 0"/>
            </a:avLst>
          </a:prstGeom>
          <a:noFill/>
          <a:ln>
            <a:noFill/>
          </a:ln>
        </p:spPr>
      </p:pic>
      <p:sp>
        <p:nvSpPr>
          <p:cNvPr id="638" name="Google Shape;638;p57"/>
          <p:cNvSpPr txBox="1">
            <a:spLocks noGrp="1"/>
          </p:cNvSpPr>
          <p:nvPr>
            <p:ph type="title"/>
          </p:nvPr>
        </p:nvSpPr>
        <p:spPr>
          <a:xfrm>
            <a:off x="720000" y="3809235"/>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Current Plan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58"/>
          <p:cNvPicPr preferRelativeResize="0"/>
          <p:nvPr/>
        </p:nvPicPr>
        <p:blipFill rotWithShape="1">
          <a:blip r:embed="rId3">
            <a:alphaModFix/>
          </a:blip>
          <a:srcRect t="6141" b="3549"/>
          <a:stretch/>
        </p:blipFill>
        <p:spPr>
          <a:xfrm>
            <a:off x="1595700" y="223625"/>
            <a:ext cx="5952600" cy="4275300"/>
          </a:xfrm>
          <a:prstGeom prst="round2SameRect">
            <a:avLst>
              <a:gd name="adj1" fmla="val 22347"/>
              <a:gd name="adj2" fmla="val 0"/>
            </a:avLst>
          </a:prstGeom>
          <a:noFill/>
          <a:ln>
            <a:noFill/>
          </a:ln>
        </p:spPr>
      </p:pic>
      <p:sp>
        <p:nvSpPr>
          <p:cNvPr id="644" name="Google Shape;644;p58"/>
          <p:cNvSpPr txBox="1">
            <a:spLocks noGrp="1"/>
          </p:cNvSpPr>
          <p:nvPr>
            <p:ph type="title"/>
          </p:nvPr>
        </p:nvSpPr>
        <p:spPr>
          <a:xfrm>
            <a:off x="720000" y="4006535"/>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Current Project Design</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59"/>
          <p:cNvSpPr txBox="1">
            <a:spLocks noGrp="1"/>
          </p:cNvSpPr>
          <p:nvPr>
            <p:ph type="title"/>
          </p:nvPr>
        </p:nvSpPr>
        <p:spPr>
          <a:xfrm>
            <a:off x="948600" y="1453225"/>
            <a:ext cx="3528900" cy="9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Community Reaction </a:t>
            </a:r>
            <a:endParaRPr sz="3200"/>
          </a:p>
        </p:txBody>
      </p:sp>
      <p:sp>
        <p:nvSpPr>
          <p:cNvPr id="650" name="Google Shape;650;p59"/>
          <p:cNvSpPr txBox="1">
            <a:spLocks noGrp="1"/>
          </p:cNvSpPr>
          <p:nvPr>
            <p:ph type="subTitle" idx="1"/>
          </p:nvPr>
        </p:nvSpPr>
        <p:spPr>
          <a:xfrm>
            <a:off x="957900" y="2450350"/>
            <a:ext cx="3291000" cy="123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Backlash and protests on how the construction project has been executed from organizations such as the </a:t>
            </a:r>
            <a:r>
              <a:rPr lang="en" sz="1500" u="sng"/>
              <a:t>East River Park Action</a:t>
            </a:r>
            <a:r>
              <a:rPr lang="en" sz="1500"/>
              <a:t> and the </a:t>
            </a:r>
            <a:r>
              <a:rPr lang="en" sz="1500" u="sng"/>
              <a:t>1000people1000trees </a:t>
            </a:r>
            <a:r>
              <a:rPr lang="en" sz="1500"/>
              <a:t>Collective </a:t>
            </a:r>
            <a:endParaRPr sz="1500"/>
          </a:p>
        </p:txBody>
      </p:sp>
      <p:cxnSp>
        <p:nvCxnSpPr>
          <p:cNvPr id="651" name="Google Shape;651;p59"/>
          <p:cNvCxnSpPr/>
          <p:nvPr/>
        </p:nvCxnSpPr>
        <p:spPr>
          <a:xfrm>
            <a:off x="4581950" y="536725"/>
            <a:ext cx="9900" cy="4055100"/>
          </a:xfrm>
          <a:prstGeom prst="straightConnector1">
            <a:avLst/>
          </a:prstGeom>
          <a:noFill/>
          <a:ln w="28575" cap="flat" cmpd="sng">
            <a:solidFill>
              <a:schemeClr val="dk1"/>
            </a:solidFill>
            <a:prstDash val="solid"/>
            <a:round/>
            <a:headEnd type="none" w="med" len="med"/>
            <a:tailEnd type="none" w="med" len="med"/>
          </a:ln>
        </p:spPr>
      </p:cxnSp>
      <p:pic>
        <p:nvPicPr>
          <p:cNvPr id="652" name="Google Shape;652;p59"/>
          <p:cNvPicPr preferRelativeResize="0"/>
          <p:nvPr/>
        </p:nvPicPr>
        <p:blipFill rotWithShape="1">
          <a:blip r:embed="rId3">
            <a:alphaModFix/>
          </a:blip>
          <a:srcRect t="11216" b="11216"/>
          <a:stretch/>
        </p:blipFill>
        <p:spPr>
          <a:xfrm>
            <a:off x="4369971" y="1368175"/>
            <a:ext cx="4252500" cy="2392200"/>
          </a:xfrm>
          <a:prstGeom prst="roundRect">
            <a:avLst>
              <a:gd name="adj" fmla="val 50000"/>
            </a:avLst>
          </a:prstGeom>
          <a:noFill/>
          <a:ln>
            <a:noFill/>
          </a:ln>
        </p:spPr>
      </p:pic>
    </p:spTree>
  </p:cSld>
  <p:clrMapOvr>
    <a:masterClrMapping/>
  </p:clrMapOvr>
</p:sld>
</file>

<file path=ppt/theme/theme1.xml><?xml version="1.0" encoding="utf-8"?>
<a:theme xmlns:a="http://schemas.openxmlformats.org/drawingml/2006/main" name=" City Planning College Major XL by Slidesgo">
  <a:themeElements>
    <a:clrScheme name="Simple Light">
      <a:dk1>
        <a:srgbClr val="191919"/>
      </a:dk1>
      <a:lt1>
        <a:srgbClr val="CCCCCC"/>
      </a:lt1>
      <a:dk2>
        <a:srgbClr val="FFFFFF"/>
      </a:dk2>
      <a:lt2>
        <a:srgbClr val="FFAB40"/>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2916</Words>
  <Application>Microsoft Macintosh PowerPoint</Application>
  <PresentationFormat>On-screen Show (16:9)</PresentationFormat>
  <Paragraphs>177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Krona One</vt:lpstr>
      <vt:lpstr>Space Mono</vt:lpstr>
      <vt:lpstr>Fira Sans Extra Condensed Medium</vt:lpstr>
      <vt:lpstr>Bebas Neue</vt:lpstr>
      <vt:lpstr>Arial</vt:lpstr>
      <vt:lpstr> City Planning College Major XL by Slidesgo</vt:lpstr>
      <vt:lpstr>An Analysis of the East Side Coastal Resiliency Project</vt:lpstr>
      <vt:lpstr>Table of contents</vt:lpstr>
      <vt:lpstr>Location of ESCR Project</vt:lpstr>
      <vt:lpstr>What are the goals of the ESCR Project?</vt:lpstr>
      <vt:lpstr>History of the ESCR Project?</vt:lpstr>
      <vt:lpstr>Timeline of the Project</vt:lpstr>
      <vt:lpstr>Current Plan</vt:lpstr>
      <vt:lpstr>Current Project Design</vt:lpstr>
      <vt:lpstr>Community Reaction </vt:lpstr>
      <vt:lpstr>Community Concerns</vt:lpstr>
      <vt:lpstr>Critiques of the Project</vt:lpstr>
      <vt:lpstr>How the city defines climate resiliency?   What is the role of community participation?  What are future resiliency plans?  </vt:lpstr>
      <vt:lpstr>Defining Climate Resiliency</vt:lpstr>
      <vt:lpstr>Defining Climate Resiliency</vt:lpstr>
      <vt:lpstr>The Future of Participatory Planning </vt:lpstr>
      <vt:lpstr>Future of Climate Resiliency Projects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Analysis of the East Side Coastal Resiliency Project</dc:title>
  <cp:lastModifiedBy>Janet Wang</cp:lastModifiedBy>
  <cp:revision>1</cp:revision>
  <dcterms:modified xsi:type="dcterms:W3CDTF">2023-05-20T19:59:20Z</dcterms:modified>
</cp:coreProperties>
</file>